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</p:sldMasterIdLst>
  <p:notesMasterIdLst>
    <p:notesMasterId r:id="rId7"/>
  </p:notesMasterIdLst>
  <p:handoutMasterIdLst>
    <p:handoutMasterId r:id="rId8"/>
  </p:handoutMasterIdLst>
  <p:sldIdLst>
    <p:sldId id="1032" r:id="rId5"/>
    <p:sldId id="1022" r:id="rId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799" kern="1200">
        <a:solidFill>
          <a:schemeClr val="tx1"/>
        </a:solidFill>
        <a:latin typeface="Arial" charset="0"/>
        <a:ea typeface="+mn-ea"/>
        <a:cs typeface="+mn-cs"/>
      </a:defRPr>
    </a:lvl1pPr>
    <a:lvl2pPr marL="609493" algn="l" rtl="0" fontAlgn="base">
      <a:spcBef>
        <a:spcPct val="0"/>
      </a:spcBef>
      <a:spcAft>
        <a:spcPct val="0"/>
      </a:spcAft>
      <a:defRPr sz="4799" kern="1200">
        <a:solidFill>
          <a:schemeClr val="tx1"/>
        </a:solidFill>
        <a:latin typeface="Arial" charset="0"/>
        <a:ea typeface="+mn-ea"/>
        <a:cs typeface="+mn-cs"/>
      </a:defRPr>
    </a:lvl2pPr>
    <a:lvl3pPr marL="1218987" algn="l" rtl="0" fontAlgn="base">
      <a:spcBef>
        <a:spcPct val="0"/>
      </a:spcBef>
      <a:spcAft>
        <a:spcPct val="0"/>
      </a:spcAft>
      <a:defRPr sz="4799" kern="1200">
        <a:solidFill>
          <a:schemeClr val="tx1"/>
        </a:solidFill>
        <a:latin typeface="Arial" charset="0"/>
        <a:ea typeface="+mn-ea"/>
        <a:cs typeface="+mn-cs"/>
      </a:defRPr>
    </a:lvl3pPr>
    <a:lvl4pPr marL="1828480" algn="l" rtl="0" fontAlgn="base">
      <a:spcBef>
        <a:spcPct val="0"/>
      </a:spcBef>
      <a:spcAft>
        <a:spcPct val="0"/>
      </a:spcAft>
      <a:defRPr sz="4799" kern="1200">
        <a:solidFill>
          <a:schemeClr val="tx1"/>
        </a:solidFill>
        <a:latin typeface="Arial" charset="0"/>
        <a:ea typeface="+mn-ea"/>
        <a:cs typeface="+mn-cs"/>
      </a:defRPr>
    </a:lvl4pPr>
    <a:lvl5pPr marL="2437973" algn="l" rtl="0" fontAlgn="base">
      <a:spcBef>
        <a:spcPct val="0"/>
      </a:spcBef>
      <a:spcAft>
        <a:spcPct val="0"/>
      </a:spcAft>
      <a:defRPr sz="4799" kern="1200">
        <a:solidFill>
          <a:schemeClr val="tx1"/>
        </a:solidFill>
        <a:latin typeface="Arial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rial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rial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rial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 LIANG" initials="QL" lastIdx="1" clrIdx="0">
    <p:extLst>
      <p:ext uri="{19B8F6BF-5375-455C-9EA6-DF929625EA0E}">
        <p15:presenceInfo xmlns:p15="http://schemas.microsoft.com/office/powerpoint/2012/main" userId="QIAN LI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600"/>
    <a:srgbClr val="F7D648"/>
    <a:srgbClr val="7D7373"/>
    <a:srgbClr val="50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Pavelski" userId="S::frank.pavelski@hcl.com::0a9c3705-7f8f-411a-a556-5b7dee47edf8" providerId="AD" clId="Web-{4EE846B7-EB78-43F0-B15A-62EAC75EDE90}"/>
    <pc:docChg chg="modSld">
      <pc:chgData name="Frank Pavelski" userId="S::frank.pavelski@hcl.com::0a9c3705-7f8f-411a-a556-5b7dee47edf8" providerId="AD" clId="Web-{4EE846B7-EB78-43F0-B15A-62EAC75EDE90}" dt="2018-10-12T12:52:19.064" v="108"/>
      <pc:docMkLst>
        <pc:docMk/>
      </pc:docMkLst>
      <pc:sldChg chg="modSp">
        <pc:chgData name="Frank Pavelski" userId="S::frank.pavelski@hcl.com::0a9c3705-7f8f-411a-a556-5b7dee47edf8" providerId="AD" clId="Web-{4EE846B7-EB78-43F0-B15A-62EAC75EDE90}" dt="2018-10-12T12:52:19.064" v="108"/>
        <pc:sldMkLst>
          <pc:docMk/>
          <pc:sldMk cId="243298537" sldId="997"/>
        </pc:sldMkLst>
        <pc:spChg chg="mod">
          <ac:chgData name="Frank Pavelski" userId="S::frank.pavelski@hcl.com::0a9c3705-7f8f-411a-a556-5b7dee47edf8" providerId="AD" clId="Web-{4EE846B7-EB78-43F0-B15A-62EAC75EDE90}" dt="2018-10-12T12:48:17.895" v="50" actId="14100"/>
          <ac:spMkLst>
            <pc:docMk/>
            <pc:sldMk cId="243298537" sldId="997"/>
            <ac:spMk id="13" creationId="{F6A801E3-6584-3E42-AA21-AF658E832C50}"/>
          </ac:spMkLst>
        </pc:spChg>
        <pc:graphicFrameChg chg="mod modGraphic">
          <ac:chgData name="Frank Pavelski" userId="S::frank.pavelski@hcl.com::0a9c3705-7f8f-411a-a556-5b7dee47edf8" providerId="AD" clId="Web-{4EE846B7-EB78-43F0-B15A-62EAC75EDE90}" dt="2018-10-12T12:52:19.064" v="108"/>
          <ac:graphicFrameMkLst>
            <pc:docMk/>
            <pc:sldMk cId="243298537" sldId="997"/>
            <ac:graphicFrameMk id="3" creationId="{F5832CE2-84DB-5345-9CB6-F75BC0757779}"/>
          </ac:graphicFrameMkLst>
        </pc:graphicFrameChg>
      </pc:sldChg>
    </pc:docChg>
  </pc:docChgLst>
  <pc:docChgLst>
    <pc:chgData name="Douglas MacDonald" userId="S::douglas.macdonald@hcl.com::87ef0ca1-b673-4b66-8ca2-e6d551d62fb8" providerId="AD" clId="Web-{3082B82A-0613-4CEE-A368-6B6FD9256943}"/>
    <pc:docChg chg="modSld sldOrd">
      <pc:chgData name="Douglas MacDonald" userId="S::douglas.macdonald@hcl.com::87ef0ca1-b673-4b66-8ca2-e6d551d62fb8" providerId="AD" clId="Web-{3082B82A-0613-4CEE-A368-6B6FD9256943}" dt="2018-07-10T20:53:42.492" v="107"/>
      <pc:docMkLst>
        <pc:docMk/>
      </pc:docMkLst>
      <pc:sldChg chg="modSp">
        <pc:chgData name="Douglas MacDonald" userId="S::douglas.macdonald@hcl.com::87ef0ca1-b673-4b66-8ca2-e6d551d62fb8" providerId="AD" clId="Web-{3082B82A-0613-4CEE-A368-6B6FD9256943}" dt="2018-07-10T20:53:42.492" v="107"/>
        <pc:sldMkLst>
          <pc:docMk/>
          <pc:sldMk cId="3752965922" sldId="1024"/>
        </pc:sldMkLst>
        <pc:graphicFrameChg chg="mod modGraphic">
          <ac:chgData name="Douglas MacDonald" userId="S::douglas.macdonald@hcl.com::87ef0ca1-b673-4b66-8ca2-e6d551d62fb8" providerId="AD" clId="Web-{3082B82A-0613-4CEE-A368-6B6FD9256943}" dt="2018-07-10T20:53:42.492" v="107"/>
          <ac:graphicFrameMkLst>
            <pc:docMk/>
            <pc:sldMk cId="3752965922" sldId="1024"/>
            <ac:graphicFrameMk id="3" creationId="{F5832CE2-84DB-5345-9CB6-F75BC0757779}"/>
          </ac:graphicFrameMkLst>
        </pc:graphicFrameChg>
      </pc:sldChg>
      <pc:sldChg chg="modSp">
        <pc:chgData name="Douglas MacDonald" userId="S::douglas.macdonald@hcl.com::87ef0ca1-b673-4b66-8ca2-e6d551d62fb8" providerId="AD" clId="Web-{3082B82A-0613-4CEE-A368-6B6FD9256943}" dt="2018-07-10T20:49:20.982" v="46" actId="20577"/>
        <pc:sldMkLst>
          <pc:docMk/>
          <pc:sldMk cId="1452772963" sldId="1026"/>
        </pc:sldMkLst>
        <pc:spChg chg="mod">
          <ac:chgData name="Douglas MacDonald" userId="S::douglas.macdonald@hcl.com::87ef0ca1-b673-4b66-8ca2-e6d551d62fb8" providerId="AD" clId="Web-{3082B82A-0613-4CEE-A368-6B6FD9256943}" dt="2018-07-10T20:49:20.982" v="46" actId="20577"/>
          <ac:spMkLst>
            <pc:docMk/>
            <pc:sldMk cId="1452772963" sldId="1026"/>
            <ac:spMk id="3" creationId="{A6BDC8CC-79C0-40E0-938D-362AA550045B}"/>
          </ac:spMkLst>
        </pc:spChg>
      </pc:sldChg>
      <pc:sldChg chg="modSp">
        <pc:chgData name="Douglas MacDonald" userId="S::douglas.macdonald@hcl.com::87ef0ca1-b673-4b66-8ca2-e6d551d62fb8" providerId="AD" clId="Web-{3082B82A-0613-4CEE-A368-6B6FD9256943}" dt="2018-07-10T20:50:36.422" v="83" actId="20577"/>
        <pc:sldMkLst>
          <pc:docMk/>
          <pc:sldMk cId="2166913756" sldId="1027"/>
        </pc:sldMkLst>
        <pc:spChg chg="mod">
          <ac:chgData name="Douglas MacDonald" userId="S::douglas.macdonald@hcl.com::87ef0ca1-b673-4b66-8ca2-e6d551d62fb8" providerId="AD" clId="Web-{3082B82A-0613-4CEE-A368-6B6FD9256943}" dt="2018-07-10T20:50:36.422" v="83" actId="20577"/>
          <ac:spMkLst>
            <pc:docMk/>
            <pc:sldMk cId="2166913756" sldId="1027"/>
            <ac:spMk id="3" creationId="{126E2CCB-13B8-44B1-B0D8-B4E0A0E15C65}"/>
          </ac:spMkLst>
        </pc:spChg>
      </pc:sldChg>
      <pc:sldChg chg="modSp ord">
        <pc:chgData name="Douglas MacDonald" userId="S::douglas.macdonald@hcl.com::87ef0ca1-b673-4b66-8ca2-e6d551d62fb8" providerId="AD" clId="Web-{3082B82A-0613-4CEE-A368-6B6FD9256943}" dt="2018-07-10T20:48:39.339" v="31" actId="1076"/>
        <pc:sldMkLst>
          <pc:docMk/>
          <pc:sldMk cId="591474269" sldId="1029"/>
        </pc:sldMkLst>
        <pc:spChg chg="mod">
          <ac:chgData name="Douglas MacDonald" userId="S::douglas.macdonald@hcl.com::87ef0ca1-b673-4b66-8ca2-e6d551d62fb8" providerId="AD" clId="Web-{3082B82A-0613-4CEE-A368-6B6FD9256943}" dt="2018-07-10T20:48:39.339" v="31" actId="1076"/>
          <ac:spMkLst>
            <pc:docMk/>
            <pc:sldMk cId="591474269" sldId="1029"/>
            <ac:spMk id="3" creationId="{1B232B24-3468-4087-9159-B628A05AE594}"/>
          </ac:spMkLst>
        </pc:spChg>
      </pc:sldChg>
      <pc:sldChg chg="ord">
        <pc:chgData name="Douglas MacDonald" userId="S::douglas.macdonald@hcl.com::87ef0ca1-b673-4b66-8ca2-e6d551d62fb8" providerId="AD" clId="Web-{3082B82A-0613-4CEE-A368-6B6FD9256943}" dt="2018-07-10T20:51:44.362" v="84"/>
        <pc:sldMkLst>
          <pc:docMk/>
          <pc:sldMk cId="2916688410" sldId="1030"/>
        </pc:sldMkLst>
      </pc:sldChg>
    </pc:docChg>
  </pc:docChgLst>
  <pc:docChgLst>
    <pc:chgData name="Frank Pavelski" userId="S::frank.pavelski@hcl.com::0a9c3705-7f8f-411a-a556-5b7dee47edf8" providerId="AD" clId="Web-{E87E8637-B529-4A6D-821A-F06334A4A7D8}"/>
    <pc:docChg chg="modSld">
      <pc:chgData name="Frank Pavelski" userId="S::frank.pavelski@hcl.com::0a9c3705-7f8f-411a-a556-5b7dee47edf8" providerId="AD" clId="Web-{E87E8637-B529-4A6D-821A-F06334A4A7D8}" dt="2018-07-10T20:19:29.530" v="41"/>
      <pc:docMkLst>
        <pc:docMk/>
      </pc:docMkLst>
      <pc:sldChg chg="modSp">
        <pc:chgData name="Frank Pavelski" userId="S::frank.pavelski@hcl.com::0a9c3705-7f8f-411a-a556-5b7dee47edf8" providerId="AD" clId="Web-{E87E8637-B529-4A6D-821A-F06334A4A7D8}" dt="2018-07-10T20:19:29.530" v="40"/>
        <pc:sldMkLst>
          <pc:docMk/>
          <pc:sldMk cId="3752965922" sldId="1024"/>
        </pc:sldMkLst>
        <pc:graphicFrameChg chg="mod modGraphic">
          <ac:chgData name="Frank Pavelski" userId="S::frank.pavelski@hcl.com::0a9c3705-7f8f-411a-a556-5b7dee47edf8" providerId="AD" clId="Web-{E87E8637-B529-4A6D-821A-F06334A4A7D8}" dt="2018-07-10T20:19:29.530" v="40"/>
          <ac:graphicFrameMkLst>
            <pc:docMk/>
            <pc:sldMk cId="3752965922" sldId="1024"/>
            <ac:graphicFrameMk id="3" creationId="{F5832CE2-84DB-5345-9CB6-F75BC0757779}"/>
          </ac:graphicFrameMkLst>
        </pc:graphicFrameChg>
      </pc:sldChg>
    </pc:docChg>
  </pc:docChgLst>
  <pc:docChgLst>
    <pc:chgData name="Frank Pavelski" userId="S::frank.pavelski@hcl.com::0a9c3705-7f8f-411a-a556-5b7dee47edf8" providerId="AD" clId="Web-{054D378D-725C-4890-AE97-D592111149E0}"/>
    <pc:docChg chg="addSld delSld modSld sldOrd">
      <pc:chgData name="Frank Pavelski" userId="S::frank.pavelski@hcl.com::0a9c3705-7f8f-411a-a556-5b7dee47edf8" providerId="AD" clId="Web-{054D378D-725C-4890-AE97-D592111149E0}" dt="2018-10-14T13:10:47.885" v="186"/>
      <pc:docMkLst>
        <pc:docMk/>
      </pc:docMkLst>
      <pc:sldChg chg="modSp">
        <pc:chgData name="Frank Pavelski" userId="S::frank.pavelski@hcl.com::0a9c3705-7f8f-411a-a556-5b7dee47edf8" providerId="AD" clId="Web-{054D378D-725C-4890-AE97-D592111149E0}" dt="2018-10-14T13:10:47.885" v="186"/>
        <pc:sldMkLst>
          <pc:docMk/>
          <pc:sldMk cId="243298537" sldId="997"/>
        </pc:sldMkLst>
        <pc:graphicFrameChg chg="mod modGraphic">
          <ac:chgData name="Frank Pavelski" userId="S::frank.pavelski@hcl.com::0a9c3705-7f8f-411a-a556-5b7dee47edf8" providerId="AD" clId="Web-{054D378D-725C-4890-AE97-D592111149E0}" dt="2018-10-14T13:10:47.885" v="186"/>
          <ac:graphicFrameMkLst>
            <pc:docMk/>
            <pc:sldMk cId="243298537" sldId="997"/>
            <ac:graphicFrameMk id="3" creationId="{F5832CE2-84DB-5345-9CB6-F75BC0757779}"/>
          </ac:graphicFrameMkLst>
        </pc:graphicFrameChg>
      </pc:sldChg>
      <pc:sldChg chg="ord">
        <pc:chgData name="Frank Pavelski" userId="S::frank.pavelski@hcl.com::0a9c3705-7f8f-411a-a556-5b7dee47edf8" providerId="AD" clId="Web-{054D378D-725C-4890-AE97-D592111149E0}" dt="2018-10-14T12:39:28.157" v="40"/>
        <pc:sldMkLst>
          <pc:docMk/>
          <pc:sldMk cId="4138234743" sldId="1025"/>
        </pc:sldMkLst>
      </pc:sldChg>
      <pc:sldChg chg="ord">
        <pc:chgData name="Frank Pavelski" userId="S::frank.pavelski@hcl.com::0a9c3705-7f8f-411a-a556-5b7dee47edf8" providerId="AD" clId="Web-{054D378D-725C-4890-AE97-D592111149E0}" dt="2018-10-14T12:39:20.735" v="39"/>
        <pc:sldMkLst>
          <pc:docMk/>
          <pc:sldMk cId="12164053" sldId="1026"/>
        </pc:sldMkLst>
      </pc:sldChg>
      <pc:sldChg chg="modSp del">
        <pc:chgData name="Frank Pavelski" userId="S::frank.pavelski@hcl.com::0a9c3705-7f8f-411a-a556-5b7dee47edf8" providerId="AD" clId="Web-{054D378D-725C-4890-AE97-D592111149E0}" dt="2018-10-14T13:07:48.251" v="136"/>
        <pc:sldMkLst>
          <pc:docMk/>
          <pc:sldMk cId="915955437" sldId="1028"/>
        </pc:sldMkLst>
        <pc:spChg chg="mod">
          <ac:chgData name="Frank Pavelski" userId="S::frank.pavelski@hcl.com::0a9c3705-7f8f-411a-a556-5b7dee47edf8" providerId="AD" clId="Web-{054D378D-725C-4890-AE97-D592111149E0}" dt="2018-10-14T12:42:15.967" v="69" actId="20577"/>
          <ac:spMkLst>
            <pc:docMk/>
            <pc:sldMk cId="915955437" sldId="1028"/>
            <ac:spMk id="13" creationId="{F6A801E3-6584-3E42-AA21-AF658E832C50}"/>
          </ac:spMkLst>
        </pc:spChg>
      </pc:sldChg>
      <pc:sldChg chg="modSp new del">
        <pc:chgData name="Frank Pavelski" userId="S::frank.pavelski@hcl.com::0a9c3705-7f8f-411a-a556-5b7dee47edf8" providerId="AD" clId="Web-{054D378D-725C-4890-AE97-D592111149E0}" dt="2018-10-14T12:41:15.057" v="51"/>
        <pc:sldMkLst>
          <pc:docMk/>
          <pc:sldMk cId="2311442252" sldId="1030"/>
        </pc:sldMkLst>
        <pc:spChg chg="mod">
          <ac:chgData name="Frank Pavelski" userId="S::frank.pavelski@hcl.com::0a9c3705-7f8f-411a-a556-5b7dee47edf8" providerId="AD" clId="Web-{054D378D-725C-4890-AE97-D592111149E0}" dt="2018-10-14T12:41:00.307" v="50" actId="20577"/>
          <ac:spMkLst>
            <pc:docMk/>
            <pc:sldMk cId="2311442252" sldId="1030"/>
            <ac:spMk id="2" creationId="{1D159F29-EE59-42B3-8A24-C60956F6F45F}"/>
          </ac:spMkLst>
        </pc:spChg>
      </pc:sldChg>
      <pc:sldChg chg="add replId">
        <pc:chgData name="Frank Pavelski" userId="S::frank.pavelski@hcl.com::0a9c3705-7f8f-411a-a556-5b7dee47edf8" providerId="AD" clId="Web-{054D378D-725C-4890-AE97-D592111149E0}" dt="2018-10-14T12:41:19.479" v="52"/>
        <pc:sldMkLst>
          <pc:docMk/>
          <pc:sldMk cId="3343298569" sldId="1030"/>
        </pc:sldMkLst>
      </pc:sldChg>
      <pc:sldChg chg="addSp delSp modSp add replId">
        <pc:chgData name="Frank Pavelski" userId="S::frank.pavelski@hcl.com::0a9c3705-7f8f-411a-a556-5b7dee47edf8" providerId="AD" clId="Web-{054D378D-725C-4890-AE97-D592111149E0}" dt="2018-10-14T13:05:39.680" v="135" actId="1076"/>
        <pc:sldMkLst>
          <pc:docMk/>
          <pc:sldMk cId="2280504227" sldId="1031"/>
        </pc:sldMkLst>
        <pc:spChg chg="add del mod">
          <ac:chgData name="Frank Pavelski" userId="S::frank.pavelski@hcl.com::0a9c3705-7f8f-411a-a556-5b7dee47edf8" providerId="AD" clId="Web-{054D378D-725C-4890-AE97-D592111149E0}" dt="2018-10-14T12:57:34.453" v="101" actId="1076"/>
          <ac:spMkLst>
            <pc:docMk/>
            <pc:sldMk cId="2280504227" sldId="1031"/>
            <ac:spMk id="8" creationId="{1635CC7B-83A0-4FA3-8707-FDF9A20CA48B}"/>
          </ac:spMkLst>
        </pc:spChg>
        <pc:spChg chg="add mod">
          <ac:chgData name="Frank Pavelski" userId="S::frank.pavelski@hcl.com::0a9c3705-7f8f-411a-a556-5b7dee47edf8" providerId="AD" clId="Web-{054D378D-725C-4890-AE97-D592111149E0}" dt="2018-10-14T12:58:57.179" v="112" actId="1076"/>
          <ac:spMkLst>
            <pc:docMk/>
            <pc:sldMk cId="2280504227" sldId="1031"/>
            <ac:spMk id="9" creationId="{8DFCB08E-9052-43AD-A8D7-46CD5DA0871E}"/>
          </ac:spMkLst>
        </pc:spChg>
        <pc:spChg chg="mod">
          <ac:chgData name="Frank Pavelski" userId="S::frank.pavelski@hcl.com::0a9c3705-7f8f-411a-a556-5b7dee47edf8" providerId="AD" clId="Web-{054D378D-725C-4890-AE97-D592111149E0}" dt="2018-10-14T12:52:18.812" v="87" actId="20577"/>
          <ac:spMkLst>
            <pc:docMk/>
            <pc:sldMk cId="2280504227" sldId="1031"/>
            <ac:spMk id="13" creationId="{F6A801E3-6584-3E42-AA21-AF658E832C50}"/>
          </ac:spMkLst>
        </pc:spChg>
        <pc:spChg chg="add mod">
          <ac:chgData name="Frank Pavelski" userId="S::frank.pavelski@hcl.com::0a9c3705-7f8f-411a-a556-5b7dee47edf8" providerId="AD" clId="Web-{054D378D-725C-4890-AE97-D592111149E0}" dt="2018-10-14T13:05:39.680" v="135" actId="1076"/>
          <ac:spMkLst>
            <pc:docMk/>
            <pc:sldMk cId="2280504227" sldId="1031"/>
            <ac:spMk id="15" creationId="{1C7F3A3A-A6A6-4E9C-8B15-3BFBA4E3C938}"/>
          </ac:spMkLst>
        </pc:spChg>
        <pc:spChg chg="add del">
          <ac:chgData name="Frank Pavelski" userId="S::frank.pavelski@hcl.com::0a9c3705-7f8f-411a-a556-5b7dee47edf8" providerId="AD" clId="Web-{054D378D-725C-4890-AE97-D592111149E0}" dt="2018-10-14T13:03:35.611" v="114" actId="1076"/>
          <ac:spMkLst>
            <pc:docMk/>
            <pc:sldMk cId="2280504227" sldId="1031"/>
            <ac:spMk id="19" creationId="{89FF74C0-2460-4D85-8442-52007266C0CE}"/>
          </ac:spMkLst>
        </pc:spChg>
        <pc:picChg chg="add del mod">
          <ac:chgData name="Frank Pavelski" userId="S::frank.pavelski@hcl.com::0a9c3705-7f8f-411a-a556-5b7dee47edf8" providerId="AD" clId="Web-{054D378D-725C-4890-AE97-D592111149E0}" dt="2018-10-14T13:03:32.314" v="113" actId="1076"/>
          <ac:picMkLst>
            <pc:docMk/>
            <pc:sldMk cId="2280504227" sldId="1031"/>
            <ac:picMk id="2" creationId="{82FC2514-2F69-412A-A236-1282D68A452A}"/>
          </ac:picMkLst>
        </pc:picChg>
        <pc:picChg chg="del">
          <ac:chgData name="Frank Pavelski" userId="S::frank.pavelski@hcl.com::0a9c3705-7f8f-411a-a556-5b7dee47edf8" providerId="AD" clId="Web-{054D378D-725C-4890-AE97-D592111149E0}" dt="2018-10-14T12:52:37.750" v="89" actId="1076"/>
          <ac:picMkLst>
            <pc:docMk/>
            <pc:sldMk cId="2280504227" sldId="1031"/>
            <ac:picMk id="4" creationId="{00000000-0000-0000-0000-000000000000}"/>
          </ac:picMkLst>
        </pc:picChg>
        <pc:picChg chg="del">
          <ac:chgData name="Frank Pavelski" userId="S::frank.pavelski@hcl.com::0a9c3705-7f8f-411a-a556-5b7dee47edf8" providerId="AD" clId="Web-{054D378D-725C-4890-AE97-D592111149E0}" dt="2018-10-14T12:56:36.560" v="95" actId="1076"/>
          <ac:picMkLst>
            <pc:docMk/>
            <pc:sldMk cId="2280504227" sldId="1031"/>
            <ac:picMk id="5" creationId="{00000000-0000-0000-0000-000000000000}"/>
          </ac:picMkLst>
        </pc:picChg>
        <pc:picChg chg="add mod">
          <ac:chgData name="Frank Pavelski" userId="S::frank.pavelski@hcl.com::0a9c3705-7f8f-411a-a556-5b7dee47edf8" providerId="AD" clId="Web-{054D378D-725C-4890-AE97-D592111149E0}" dt="2018-10-14T12:56:42.185" v="96" actId="1076"/>
          <ac:picMkLst>
            <pc:docMk/>
            <pc:sldMk cId="2280504227" sldId="1031"/>
            <ac:picMk id="6" creationId="{28913453-A120-4BFF-8B16-C2B14F21C74E}"/>
          </ac:picMkLst>
        </pc:picChg>
        <pc:picChg chg="add del mod">
          <ac:chgData name="Frank Pavelski" userId="S::frank.pavelski@hcl.com::0a9c3705-7f8f-411a-a556-5b7dee47edf8" providerId="AD" clId="Web-{054D378D-725C-4890-AE97-D592111149E0}" dt="2018-10-14T13:04:16.269" v="122" actId="1076"/>
          <ac:picMkLst>
            <pc:docMk/>
            <pc:sldMk cId="2280504227" sldId="1031"/>
            <ac:picMk id="10" creationId="{F245C7FD-4467-4C57-9E2B-38360275B97D}"/>
          </ac:picMkLst>
        </pc:picChg>
        <pc:picChg chg="add mod">
          <ac:chgData name="Frank Pavelski" userId="S::frank.pavelski@hcl.com::0a9c3705-7f8f-411a-a556-5b7dee47edf8" providerId="AD" clId="Web-{054D378D-725C-4890-AE97-D592111149E0}" dt="2018-10-14T13:05:26.476" v="132" actId="1076"/>
          <ac:picMkLst>
            <pc:docMk/>
            <pc:sldMk cId="2280504227" sldId="1031"/>
            <ac:picMk id="12" creationId="{7173311D-8FA8-40C3-AE60-6DF1F7217DC8}"/>
          </ac:picMkLst>
        </pc:picChg>
      </pc:sldChg>
    </pc:docChg>
  </pc:docChgLst>
  <pc:docChgLst>
    <pc:chgData name="Frank Pavelski" userId="S::frank.pavelski@hcl.com::0a9c3705-7f8f-411a-a556-5b7dee47edf8" providerId="AD" clId="Web-{B8DD3584-C2C5-C0D3-13A6-4E3F7F1AE77F}"/>
    <pc:docChg chg="addSld delSld modSld sldOrd">
      <pc:chgData name="Frank Pavelski" userId="S::frank.pavelski@hcl.com::0a9c3705-7f8f-411a-a556-5b7dee47edf8" providerId="AD" clId="Web-{B8DD3584-C2C5-C0D3-13A6-4E3F7F1AE77F}" dt="2018-10-14T14:53:46.065" v="17"/>
      <pc:docMkLst>
        <pc:docMk/>
      </pc:docMkLst>
      <pc:sldChg chg="addSp delSp del">
        <pc:chgData name="Frank Pavelski" userId="S::frank.pavelski@hcl.com::0a9c3705-7f8f-411a-a556-5b7dee47edf8" providerId="AD" clId="Web-{B8DD3584-C2C5-C0D3-13A6-4E3F7F1AE77F}" dt="2018-10-14T14:52:43.732" v="5"/>
        <pc:sldMkLst>
          <pc:docMk/>
          <pc:sldMk cId="937540006" sldId="1040"/>
        </pc:sldMkLst>
        <pc:spChg chg="del">
          <ac:chgData name="Frank Pavelski" userId="S::frank.pavelski@hcl.com::0a9c3705-7f8f-411a-a556-5b7dee47edf8" providerId="AD" clId="Web-{B8DD3584-C2C5-C0D3-13A6-4E3F7F1AE77F}" dt="2018-10-14T14:51:57.839" v="3"/>
          <ac:spMkLst>
            <pc:docMk/>
            <pc:sldMk cId="937540006" sldId="1040"/>
            <ac:spMk id="4" creationId="{1BE9D4B0-7EDF-4B4D-B6C1-8B687DF0336F}"/>
          </ac:spMkLst>
        </pc:spChg>
        <pc:picChg chg="del">
          <ac:chgData name="Frank Pavelski" userId="S::frank.pavelski@hcl.com::0a9c3705-7f8f-411a-a556-5b7dee47edf8" providerId="AD" clId="Web-{B8DD3584-C2C5-C0D3-13A6-4E3F7F1AE77F}" dt="2018-10-14T14:51:48.604" v="0"/>
          <ac:picMkLst>
            <pc:docMk/>
            <pc:sldMk cId="937540006" sldId="1040"/>
            <ac:picMk id="2" creationId="{61B6FEFE-69BB-45B9-A845-2BF783B68EED}"/>
          </ac:picMkLst>
        </pc:picChg>
        <pc:picChg chg="add del">
          <ac:chgData name="Frank Pavelski" userId="S::frank.pavelski@hcl.com::0a9c3705-7f8f-411a-a556-5b7dee47edf8" providerId="AD" clId="Web-{B8DD3584-C2C5-C0D3-13A6-4E3F7F1AE77F}" dt="2018-10-14T14:51:53.073" v="2"/>
          <ac:picMkLst>
            <pc:docMk/>
            <pc:sldMk cId="937540006" sldId="1040"/>
            <ac:picMk id="3" creationId="{F38972E4-6136-4F38-9EC6-52C2EE559E15}"/>
          </ac:picMkLst>
        </pc:picChg>
      </pc:sldChg>
      <pc:sldChg chg="ord">
        <pc:chgData name="Frank Pavelski" userId="S::frank.pavelski@hcl.com::0a9c3705-7f8f-411a-a556-5b7dee47edf8" providerId="AD" clId="Web-{B8DD3584-C2C5-C0D3-13A6-4E3F7F1AE77F}" dt="2018-10-14T14:53:46.065" v="17"/>
        <pc:sldMkLst>
          <pc:docMk/>
          <pc:sldMk cId="844615017" sldId="1053"/>
        </pc:sldMkLst>
      </pc:sldChg>
      <pc:sldChg chg="modSp add replId">
        <pc:chgData name="Frank Pavelski" userId="S::frank.pavelski@hcl.com::0a9c3705-7f8f-411a-a556-5b7dee47edf8" providerId="AD" clId="Web-{B8DD3584-C2C5-C0D3-13A6-4E3F7F1AE77F}" dt="2018-10-14T14:53:06.624" v="16" actId="1076"/>
        <pc:sldMkLst>
          <pc:docMk/>
          <pc:sldMk cId="999431732" sldId="1057"/>
        </pc:sldMkLst>
        <pc:spChg chg="mod">
          <ac:chgData name="Frank Pavelski" userId="S::frank.pavelski@hcl.com::0a9c3705-7f8f-411a-a556-5b7dee47edf8" providerId="AD" clId="Web-{B8DD3584-C2C5-C0D3-13A6-4E3F7F1AE77F}" dt="2018-10-14T14:53:06.624" v="16" actId="1076"/>
          <ac:spMkLst>
            <pc:docMk/>
            <pc:sldMk cId="999431732" sldId="1057"/>
            <ac:spMk id="3" creationId="{ACB1A1CF-8AE6-40BE-A692-A0EB48E44825}"/>
          </ac:spMkLst>
        </pc:spChg>
        <pc:spChg chg="mod">
          <ac:chgData name="Frank Pavelski" userId="S::frank.pavelski@hcl.com::0a9c3705-7f8f-411a-a556-5b7dee47edf8" providerId="AD" clId="Web-{B8DD3584-C2C5-C0D3-13A6-4E3F7F1AE77F}" dt="2018-10-14T14:52:59.920" v="15" actId="20577"/>
          <ac:spMkLst>
            <pc:docMk/>
            <pc:sldMk cId="999431732" sldId="1057"/>
            <ac:spMk id="13" creationId="{F6A801E3-6584-3E42-AA21-AF658E832C50}"/>
          </ac:spMkLst>
        </pc:spChg>
      </pc:sldChg>
    </pc:docChg>
  </pc:docChgLst>
  <pc:docChgLst>
    <pc:chgData clId="Web-{CE6B0E8E-F843-30EA-2076-5D6D6114DDFC}"/>
    <pc:docChg chg="modSld">
      <pc:chgData name="" userId="" providerId="" clId="Web-{CE6B0E8E-F843-30EA-2076-5D6D6114DDFC}" dt="2018-10-14T13:44:19.830" v="3"/>
      <pc:docMkLst>
        <pc:docMk/>
      </pc:docMkLst>
      <pc:sldChg chg="modSp">
        <pc:chgData name="" userId="" providerId="" clId="Web-{CE6B0E8E-F843-30EA-2076-5D6D6114DDFC}" dt="2018-10-14T13:44:19.518" v="0" actId="1076"/>
        <pc:sldMkLst>
          <pc:docMk/>
          <pc:sldMk cId="2649729457" sldId="1035"/>
        </pc:sldMkLst>
        <pc:spChg chg="mod">
          <ac:chgData name="" userId="" providerId="" clId="Web-{CE6B0E8E-F843-30EA-2076-5D6D6114DDFC}" dt="2018-10-14T13:44:19.518" v="0" actId="1076"/>
          <ac:spMkLst>
            <pc:docMk/>
            <pc:sldMk cId="2649729457" sldId="1035"/>
            <ac:spMk id="6" creationId="{3BD2EFA9-0876-4038-93E6-C3A3D0D8A024}"/>
          </ac:spMkLst>
        </pc:spChg>
      </pc:sldChg>
      <pc:sldChg chg="addSp">
        <pc:chgData name="" userId="" providerId="" clId="Web-{CE6B0E8E-F843-30EA-2076-5D6D6114DDFC}" dt="2018-10-14T13:44:19.830" v="3"/>
        <pc:sldMkLst>
          <pc:docMk/>
          <pc:sldMk cId="4021141132" sldId="1036"/>
        </pc:sldMkLst>
        <pc:spChg chg="add">
          <ac:chgData name="" userId="" providerId="" clId="Web-{CE6B0E8E-F843-30EA-2076-5D6D6114DDFC}" dt="2018-10-14T13:44:19.580" v="1"/>
          <ac:spMkLst>
            <pc:docMk/>
            <pc:sldMk cId="4021141132" sldId="1036"/>
            <ac:spMk id="3" creationId="{F771CDEF-0F00-4F42-95BE-5A10D9252606}"/>
          </ac:spMkLst>
        </pc:spChg>
        <pc:spChg chg="add">
          <ac:chgData name="" userId="" providerId="" clId="Web-{CE6B0E8E-F843-30EA-2076-5D6D6114DDFC}" dt="2018-10-14T13:44:19.799" v="2"/>
          <ac:spMkLst>
            <pc:docMk/>
            <pc:sldMk cId="4021141132" sldId="1036"/>
            <ac:spMk id="4" creationId="{61F96A03-63F6-45BD-A077-CECC119F13DA}"/>
          </ac:spMkLst>
        </pc:spChg>
        <pc:spChg chg="add">
          <ac:chgData name="" userId="" providerId="" clId="Web-{CE6B0E8E-F843-30EA-2076-5D6D6114DDFC}" dt="2018-10-14T13:44:19.830" v="3"/>
          <ac:spMkLst>
            <pc:docMk/>
            <pc:sldMk cId="4021141132" sldId="1036"/>
            <ac:spMk id="5" creationId="{0265588F-3AC0-43DD-AF36-7351BC6F0780}"/>
          </ac:spMkLst>
        </pc:spChg>
      </pc:sldChg>
    </pc:docChg>
  </pc:docChgLst>
  <pc:docChgLst>
    <pc:chgData name="Frank Pavelski" userId="S::frank.pavelski@hcl.com::0a9c3705-7f8f-411a-a556-5b7dee47edf8" providerId="AD" clId="Web-{CE6B0E8E-F843-30EA-2076-5D6D6114DDFC}"/>
    <pc:docChg chg="addSld delSld modSld sldOrd">
      <pc:chgData name="Frank Pavelski" userId="S::frank.pavelski@hcl.com::0a9c3705-7f8f-411a-a556-5b7dee47edf8" providerId="AD" clId="Web-{CE6B0E8E-F843-30EA-2076-5D6D6114DDFC}" dt="2018-10-14T14:47:14.296" v="657"/>
      <pc:docMkLst>
        <pc:docMk/>
      </pc:docMkLst>
      <pc:sldChg chg="modSp">
        <pc:chgData name="Frank Pavelski" userId="S::frank.pavelski@hcl.com::0a9c3705-7f8f-411a-a556-5b7dee47edf8" providerId="AD" clId="Web-{CE6B0E8E-F843-30EA-2076-5D6D6114DDFC}" dt="2018-10-14T13:12:55.707" v="0"/>
        <pc:sldMkLst>
          <pc:docMk/>
          <pc:sldMk cId="243298537" sldId="997"/>
        </pc:sldMkLst>
        <pc:graphicFrameChg chg="modGraphic">
          <ac:chgData name="Frank Pavelski" userId="S::frank.pavelski@hcl.com::0a9c3705-7f8f-411a-a556-5b7dee47edf8" providerId="AD" clId="Web-{CE6B0E8E-F843-30EA-2076-5D6D6114DDFC}" dt="2018-10-14T13:12:55.707" v="0"/>
          <ac:graphicFrameMkLst>
            <pc:docMk/>
            <pc:sldMk cId="243298537" sldId="997"/>
            <ac:graphicFrameMk id="3" creationId="{F5832CE2-84DB-5345-9CB6-F75BC0757779}"/>
          </ac:graphicFrameMkLst>
        </pc:graphicFrameChg>
      </pc:sldChg>
      <pc:sldChg chg="ord">
        <pc:chgData name="Frank Pavelski" userId="S::frank.pavelski@hcl.com::0a9c3705-7f8f-411a-a556-5b7dee47edf8" providerId="AD" clId="Web-{CE6B0E8E-F843-30EA-2076-5D6D6114DDFC}" dt="2018-10-14T13:13:07.848" v="1"/>
        <pc:sldMkLst>
          <pc:docMk/>
          <pc:sldMk cId="1007013939" sldId="1029"/>
        </pc:sldMkLst>
      </pc:sldChg>
      <pc:sldChg chg="addSp delSp modSp add replId">
        <pc:chgData name="Frank Pavelski" userId="S::frank.pavelski@hcl.com::0a9c3705-7f8f-411a-a556-5b7dee47edf8" providerId="AD" clId="Web-{CE6B0E8E-F843-30EA-2076-5D6D6114DDFC}" dt="2018-10-14T13:16:29.472" v="27" actId="14100"/>
        <pc:sldMkLst>
          <pc:docMk/>
          <pc:sldMk cId="4206437828" sldId="1032"/>
        </pc:sldMkLst>
        <pc:spChg chg="mod">
          <ac:chgData name="Frank Pavelski" userId="S::frank.pavelski@hcl.com::0a9c3705-7f8f-411a-a556-5b7dee47edf8" providerId="AD" clId="Web-{CE6B0E8E-F843-30EA-2076-5D6D6114DDFC}" dt="2018-10-14T13:16:01.173" v="21" actId="20577"/>
          <ac:spMkLst>
            <pc:docMk/>
            <pc:sldMk cId="4206437828" sldId="1032"/>
            <ac:spMk id="13" creationId="{F6A801E3-6584-3E42-AA21-AF658E832C50}"/>
          </ac:spMkLst>
        </pc:spChg>
        <pc:picChg chg="del">
          <ac:chgData name="Frank Pavelski" userId="S::frank.pavelski@hcl.com::0a9c3705-7f8f-411a-a556-5b7dee47edf8" providerId="AD" clId="Web-{CE6B0E8E-F843-30EA-2076-5D6D6114DDFC}" dt="2018-10-14T13:16:02.814" v="22" actId="14100"/>
          <ac:picMkLst>
            <pc:docMk/>
            <pc:sldMk cId="4206437828" sldId="1032"/>
            <ac:picMk id="2" creationId="{00000000-0000-0000-0000-000000000000}"/>
          </ac:picMkLst>
        </pc:picChg>
        <pc:picChg chg="del">
          <ac:chgData name="Frank Pavelski" userId="S::frank.pavelski@hcl.com::0a9c3705-7f8f-411a-a556-5b7dee47edf8" providerId="AD" clId="Web-{CE6B0E8E-F843-30EA-2076-5D6D6114DDFC}" dt="2018-10-14T13:16:05.330" v="23" actId="14100"/>
          <ac:picMkLst>
            <pc:docMk/>
            <pc:sldMk cId="4206437828" sldId="1032"/>
            <ac:picMk id="3" creationId="{00000000-0000-0000-0000-000000000000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3:16:29.472" v="27" actId="14100"/>
          <ac:picMkLst>
            <pc:docMk/>
            <pc:sldMk cId="4206437828" sldId="1032"/>
            <ac:picMk id="4" creationId="{2F7F3A06-4B1D-4741-BB10-21AA9599BE7A}"/>
          </ac:picMkLst>
        </pc:picChg>
      </pc:sldChg>
      <pc:sldChg chg="addSp delSp modSp add replId">
        <pc:chgData name="Frank Pavelski" userId="S::frank.pavelski@hcl.com::0a9c3705-7f8f-411a-a556-5b7dee47edf8" providerId="AD" clId="Web-{CE6B0E8E-F843-30EA-2076-5D6D6114DDFC}" dt="2018-10-14T13:29:13.810" v="53" actId="20577"/>
        <pc:sldMkLst>
          <pc:docMk/>
          <pc:sldMk cId="402606456" sldId="1033"/>
        </pc:sldMkLst>
        <pc:spChg chg="mod">
          <ac:chgData name="Frank Pavelski" userId="S::frank.pavelski@hcl.com::0a9c3705-7f8f-411a-a556-5b7dee47edf8" providerId="AD" clId="Web-{CE6B0E8E-F843-30EA-2076-5D6D6114DDFC}" dt="2018-10-14T13:29:13.810" v="53" actId="20577"/>
          <ac:spMkLst>
            <pc:docMk/>
            <pc:sldMk cId="402606456" sldId="1033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3:26:20.146" v="37" actId="14100"/>
          <ac:picMkLst>
            <pc:docMk/>
            <pc:sldMk cId="402606456" sldId="1033"/>
            <ac:picMk id="2" creationId="{1ACCB1D3-BE01-4C3F-8AEC-DDF63F2D33B2}"/>
          </ac:picMkLst>
        </pc:picChg>
        <pc:picChg chg="del">
          <ac:chgData name="Frank Pavelski" userId="S::frank.pavelski@hcl.com::0a9c3705-7f8f-411a-a556-5b7dee47edf8" providerId="AD" clId="Web-{CE6B0E8E-F843-30EA-2076-5D6D6114DDFC}" dt="2018-10-14T13:16:58.082" v="29" actId="20577"/>
          <ac:picMkLst>
            <pc:docMk/>
            <pc:sldMk cId="402606456" sldId="1033"/>
            <ac:picMk id="4" creationId="{2F7F3A06-4B1D-4741-BB10-21AA9599BE7A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3:29:41.170" v="60" actId="20577"/>
        <pc:sldMkLst>
          <pc:docMk/>
          <pc:sldMk cId="1734973673" sldId="1034"/>
        </pc:sldMkLst>
        <pc:spChg chg="mod">
          <ac:chgData name="Frank Pavelski" userId="S::frank.pavelski@hcl.com::0a9c3705-7f8f-411a-a556-5b7dee47edf8" providerId="AD" clId="Web-{CE6B0E8E-F843-30EA-2076-5D6D6114DDFC}" dt="2018-10-14T13:29:41.170" v="60" actId="20577"/>
          <ac:spMkLst>
            <pc:docMk/>
            <pc:sldMk cId="1734973673" sldId="1034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3:28:23.526" v="41" actId="1076"/>
          <ac:picMkLst>
            <pc:docMk/>
            <pc:sldMk cId="1734973673" sldId="1034"/>
            <ac:picMk id="2" creationId="{8D3E4A2A-FD47-4089-B1BF-83B48D391D4F}"/>
          </ac:picMkLst>
        </pc:picChg>
      </pc:sldChg>
      <pc:sldChg chg="addSp delSp modSp add replId">
        <pc:chgData name="Frank Pavelski" userId="S::frank.pavelski@hcl.com::0a9c3705-7f8f-411a-a556-5b7dee47edf8" providerId="AD" clId="Web-{CE6B0E8E-F843-30EA-2076-5D6D6114DDFC}" dt="2018-10-14T13:45:25.943" v="136" actId="1076"/>
        <pc:sldMkLst>
          <pc:docMk/>
          <pc:sldMk cId="2649729457" sldId="1035"/>
        </pc:sldMkLst>
        <pc:spChg chg="add mod">
          <ac:chgData name="Frank Pavelski" userId="S::frank.pavelski@hcl.com::0a9c3705-7f8f-411a-a556-5b7dee47edf8" providerId="AD" clId="Web-{CE6B0E8E-F843-30EA-2076-5D6D6114DDFC}" dt="2018-10-14T13:45:25.943" v="136" actId="1076"/>
          <ac:spMkLst>
            <pc:docMk/>
            <pc:sldMk cId="2649729457" sldId="1035"/>
            <ac:spMk id="2" creationId="{2528A8A8-A7AB-4F3B-84EF-23A602B905CF}"/>
          </ac:spMkLst>
        </pc:spChg>
        <pc:spChg chg="add del mod">
          <ac:chgData name="Frank Pavelski" userId="S::frank.pavelski@hcl.com::0a9c3705-7f8f-411a-a556-5b7dee47edf8" providerId="AD" clId="Web-{CE6B0E8E-F843-30EA-2076-5D6D6114DDFC}" dt="2018-10-14T13:45:07.927" v="134" actId="1076"/>
          <ac:spMkLst>
            <pc:docMk/>
            <pc:sldMk cId="2649729457" sldId="1035"/>
            <ac:spMk id="6" creationId="{3BD2EFA9-0876-4038-93E6-C3A3D0D8A024}"/>
          </ac:spMkLst>
        </pc:spChg>
        <pc:spChg chg="mod">
          <ac:chgData name="Frank Pavelski" userId="S::frank.pavelski@hcl.com::0a9c3705-7f8f-411a-a556-5b7dee47edf8" providerId="AD" clId="Web-{CE6B0E8E-F843-30EA-2076-5D6D6114DDFC}" dt="2018-10-14T13:35:52.121" v="112" actId="20577"/>
          <ac:spMkLst>
            <pc:docMk/>
            <pc:sldMk cId="2649729457" sldId="1035"/>
            <ac:spMk id="13" creationId="{F6A801E3-6584-3E42-AA21-AF658E832C50}"/>
          </ac:spMkLst>
        </pc:spChg>
        <pc:picChg chg="add del mod">
          <ac:chgData name="Frank Pavelski" userId="S::frank.pavelski@hcl.com::0a9c3705-7f8f-411a-a556-5b7dee47edf8" providerId="AD" clId="Web-{CE6B0E8E-F843-30EA-2076-5D6D6114DDFC}" dt="2018-10-14T13:38:56.226" v="115" actId="1076"/>
          <ac:picMkLst>
            <pc:docMk/>
            <pc:sldMk cId="2649729457" sldId="1035"/>
            <ac:picMk id="2" creationId="{AD6CC1B0-F2AE-430A-B84E-68585F6ED803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3:42:31.838" v="127" actId="1076"/>
          <ac:picMkLst>
            <pc:docMk/>
            <pc:sldMk cId="2649729457" sldId="1035"/>
            <ac:picMk id="4" creationId="{74FE30B3-FA67-462A-8C5B-C329A97163DD}"/>
          </ac:picMkLst>
        </pc:picChg>
      </pc:sldChg>
      <pc:sldChg chg="addSp delSp modSp add replId">
        <pc:chgData name="Frank Pavelski" userId="S::frank.pavelski@hcl.com::0a9c3705-7f8f-411a-a556-5b7dee47edf8" providerId="AD" clId="Web-{CE6B0E8E-F843-30EA-2076-5D6D6114DDFC}" dt="2018-10-14T13:47:25.824" v="145" actId="20577"/>
        <pc:sldMkLst>
          <pc:docMk/>
          <pc:sldMk cId="4021141132" sldId="1036"/>
        </pc:sldMkLst>
        <pc:spChg chg="mod">
          <ac:chgData name="Frank Pavelski" userId="S::frank.pavelski@hcl.com::0a9c3705-7f8f-411a-a556-5b7dee47edf8" providerId="AD" clId="Web-{CE6B0E8E-F843-30EA-2076-5D6D6114DDFC}" dt="2018-10-14T13:44:37.941" v="133" actId="1076"/>
          <ac:spMkLst>
            <pc:docMk/>
            <pc:sldMk cId="4021141132" sldId="1036"/>
            <ac:spMk id="3" creationId="{F771CDEF-0F00-4F42-95BE-5A10D9252606}"/>
          </ac:spMkLst>
        </pc:spChg>
        <pc:spChg chg="del">
          <ac:chgData name="Frank Pavelski" userId="S::frank.pavelski@hcl.com::0a9c3705-7f8f-411a-a556-5b7dee47edf8" providerId="AD" clId="Web-{CE6B0E8E-F843-30EA-2076-5D6D6114DDFC}" dt="2018-10-14T13:44:32.316" v="132" actId="20577"/>
          <ac:spMkLst>
            <pc:docMk/>
            <pc:sldMk cId="4021141132" sldId="1036"/>
            <ac:spMk id="4" creationId="{61F96A03-63F6-45BD-A077-CECC119F13DA}"/>
          </ac:spMkLst>
        </pc:spChg>
        <pc:spChg chg="del mod">
          <ac:chgData name="Frank Pavelski" userId="S::frank.pavelski@hcl.com::0a9c3705-7f8f-411a-a556-5b7dee47edf8" providerId="AD" clId="Web-{CE6B0E8E-F843-30EA-2076-5D6D6114DDFC}" dt="2018-10-14T13:44:28.175" v="131" actId="20577"/>
          <ac:spMkLst>
            <pc:docMk/>
            <pc:sldMk cId="4021141132" sldId="1036"/>
            <ac:spMk id="5" creationId="{0265588F-3AC0-43DD-AF36-7351BC6F0780}"/>
          </ac:spMkLst>
        </pc:spChg>
        <pc:spChg chg="mod">
          <ac:chgData name="Frank Pavelski" userId="S::frank.pavelski@hcl.com::0a9c3705-7f8f-411a-a556-5b7dee47edf8" providerId="AD" clId="Web-{CE6B0E8E-F843-30EA-2076-5D6D6114DDFC}" dt="2018-10-14T13:47:25.824" v="145" actId="20577"/>
          <ac:spMkLst>
            <pc:docMk/>
            <pc:sldMk cId="4021141132" sldId="1036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3:41:53.759" v="122" actId="14100"/>
          <ac:picMkLst>
            <pc:docMk/>
            <pc:sldMk cId="4021141132" sldId="1036"/>
            <ac:picMk id="2" creationId="{77ECF4DE-DE25-459E-BE63-13C9861E2D64}"/>
          </ac:picMkLst>
        </pc:picChg>
      </pc:sldChg>
      <pc:sldChg chg="add del replId">
        <pc:chgData name="Frank Pavelski" userId="S::frank.pavelski@hcl.com::0a9c3705-7f8f-411a-a556-5b7dee47edf8" providerId="AD" clId="Web-{CE6B0E8E-F843-30EA-2076-5D6D6114DDFC}" dt="2018-10-14T13:48:05.139" v="158"/>
        <pc:sldMkLst>
          <pc:docMk/>
          <pc:sldMk cId="3623065456" sldId="1037"/>
        </pc:sldMkLst>
      </pc:sldChg>
      <pc:sldChg chg="add del replId">
        <pc:chgData name="Frank Pavelski" userId="S::frank.pavelski@hcl.com::0a9c3705-7f8f-411a-a556-5b7dee47edf8" providerId="AD" clId="Web-{CE6B0E8E-F843-30EA-2076-5D6D6114DDFC}" dt="2018-10-14T13:48:03.108" v="157"/>
        <pc:sldMkLst>
          <pc:docMk/>
          <pc:sldMk cId="3846268964" sldId="1038"/>
        </pc:sldMkLst>
      </pc:sldChg>
      <pc:sldChg chg="add del replId">
        <pc:chgData name="Frank Pavelski" userId="S::frank.pavelski@hcl.com::0a9c3705-7f8f-411a-a556-5b7dee47edf8" providerId="AD" clId="Web-{CE6B0E8E-F843-30EA-2076-5D6D6114DDFC}" dt="2018-10-14T13:48:00.639" v="156"/>
        <pc:sldMkLst>
          <pc:docMk/>
          <pc:sldMk cId="3282976267" sldId="1039"/>
        </pc:sldMkLst>
      </pc:sldChg>
      <pc:sldChg chg="addSp modSp add replId">
        <pc:chgData name="Frank Pavelski" userId="S::frank.pavelski@hcl.com::0a9c3705-7f8f-411a-a556-5b7dee47edf8" providerId="AD" clId="Web-{CE6B0E8E-F843-30EA-2076-5D6D6114DDFC}" dt="2018-10-14T13:54:26.680" v="221" actId="14100"/>
        <pc:sldMkLst>
          <pc:docMk/>
          <pc:sldMk cId="937540006" sldId="1040"/>
        </pc:sldMkLst>
        <pc:spChg chg="add mod">
          <ac:chgData name="Frank Pavelski" userId="S::frank.pavelski@hcl.com::0a9c3705-7f8f-411a-a556-5b7dee47edf8" providerId="AD" clId="Web-{CE6B0E8E-F843-30EA-2076-5D6D6114DDFC}" dt="2018-10-14T13:54:26.680" v="221" actId="14100"/>
          <ac:spMkLst>
            <pc:docMk/>
            <pc:sldMk cId="937540006" sldId="1040"/>
            <ac:spMk id="4" creationId="{1BE9D4B0-7EDF-4B4D-B6C1-8B687DF0336F}"/>
          </ac:spMkLst>
        </pc:spChg>
        <pc:spChg chg="mod">
          <ac:chgData name="Frank Pavelski" userId="S::frank.pavelski@hcl.com::0a9c3705-7f8f-411a-a556-5b7dee47edf8" providerId="AD" clId="Web-{CE6B0E8E-F843-30EA-2076-5D6D6114DDFC}" dt="2018-10-14T13:51:47.748" v="174" actId="20577"/>
          <ac:spMkLst>
            <pc:docMk/>
            <pc:sldMk cId="937540006" sldId="1040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3:54:15.758" v="219" actId="1076"/>
          <ac:picMkLst>
            <pc:docMk/>
            <pc:sldMk cId="937540006" sldId="1040"/>
            <ac:picMk id="2" creationId="{61B6FEFE-69BB-45B9-A845-2BF783B68EED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3:55:05.427" v="227" actId="14100"/>
        <pc:sldMkLst>
          <pc:docMk/>
          <pc:sldMk cId="2358993457" sldId="1041"/>
        </pc:sldMkLst>
        <pc:spChg chg="add mod">
          <ac:chgData name="Frank Pavelski" userId="S::frank.pavelski@hcl.com::0a9c3705-7f8f-411a-a556-5b7dee47edf8" providerId="AD" clId="Web-{CE6B0E8E-F843-30EA-2076-5D6D6114DDFC}" dt="2018-10-14T13:55:05.427" v="227" actId="14100"/>
          <ac:spMkLst>
            <pc:docMk/>
            <pc:sldMk cId="2358993457" sldId="1041"/>
            <ac:spMk id="3" creationId="{ACB1A1CF-8AE6-40BE-A692-A0EB48E44825}"/>
          </ac:spMkLst>
        </pc:spChg>
        <pc:spChg chg="mod">
          <ac:chgData name="Frank Pavelski" userId="S::frank.pavelski@hcl.com::0a9c3705-7f8f-411a-a556-5b7dee47edf8" providerId="AD" clId="Web-{CE6B0E8E-F843-30EA-2076-5D6D6114DDFC}" dt="2018-10-14T13:52:33.830" v="188" actId="20577"/>
          <ac:spMkLst>
            <pc:docMk/>
            <pc:sldMk cId="2358993457" sldId="1041"/>
            <ac:spMk id="13" creationId="{F6A801E3-6584-3E42-AA21-AF658E832C50}"/>
          </ac:spMkLst>
        </pc:spChg>
        <pc:picChg chg="add">
          <ac:chgData name="Frank Pavelski" userId="S::frank.pavelski@hcl.com::0a9c3705-7f8f-411a-a556-5b7dee47edf8" providerId="AD" clId="Web-{CE6B0E8E-F843-30EA-2076-5D6D6114DDFC}" dt="2018-10-14T13:51:24.691" v="168" actId="14100"/>
          <ac:picMkLst>
            <pc:docMk/>
            <pc:sldMk cId="2358993457" sldId="1041"/>
            <ac:picMk id="2" creationId="{2C79D97A-6D3F-4560-A1BA-EE824CB557C2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3:56:30.188" v="254" actId="14100"/>
        <pc:sldMkLst>
          <pc:docMk/>
          <pc:sldMk cId="1939814803" sldId="1042"/>
        </pc:sldMkLst>
        <pc:spChg chg="add mod">
          <ac:chgData name="Frank Pavelski" userId="S::frank.pavelski@hcl.com::0a9c3705-7f8f-411a-a556-5b7dee47edf8" providerId="AD" clId="Web-{CE6B0E8E-F843-30EA-2076-5D6D6114DDFC}" dt="2018-10-14T13:56:30.188" v="254" actId="14100"/>
          <ac:spMkLst>
            <pc:docMk/>
            <pc:sldMk cId="1939814803" sldId="1042"/>
            <ac:spMk id="3" creationId="{DF62A546-61A3-48F8-9D3B-693A830774AD}"/>
          </ac:spMkLst>
        </pc:spChg>
        <pc:spChg chg="mod">
          <ac:chgData name="Frank Pavelski" userId="S::frank.pavelski@hcl.com::0a9c3705-7f8f-411a-a556-5b7dee47edf8" providerId="AD" clId="Web-{CE6B0E8E-F843-30EA-2076-5D6D6114DDFC}" dt="2018-10-14T13:56:01.877" v="248" actId="20577"/>
          <ac:spMkLst>
            <pc:docMk/>
            <pc:sldMk cId="1939814803" sldId="1042"/>
            <ac:spMk id="13" creationId="{F6A801E3-6584-3E42-AA21-AF658E832C50}"/>
          </ac:spMkLst>
        </pc:spChg>
        <pc:picChg chg="add">
          <ac:chgData name="Frank Pavelski" userId="S::frank.pavelski@hcl.com::0a9c3705-7f8f-411a-a556-5b7dee47edf8" providerId="AD" clId="Web-{CE6B0E8E-F843-30EA-2076-5D6D6114DDFC}" dt="2018-10-14T13:51:29.830" v="169" actId="14100"/>
          <ac:picMkLst>
            <pc:docMk/>
            <pc:sldMk cId="1939814803" sldId="1042"/>
            <ac:picMk id="2" creationId="{7451301A-4693-4541-958E-9E9FBE8C3348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09:34.293" v="283" actId="20577"/>
        <pc:sldMkLst>
          <pc:docMk/>
          <pc:sldMk cId="3216516660" sldId="1043"/>
        </pc:sldMkLst>
        <pc:spChg chg="mod">
          <ac:chgData name="Frank Pavelski" userId="S::frank.pavelski@hcl.com::0a9c3705-7f8f-411a-a556-5b7dee47edf8" providerId="AD" clId="Web-{CE6B0E8E-F843-30EA-2076-5D6D6114DDFC}" dt="2018-10-14T14:09:34.293" v="283" actId="20577"/>
          <ac:spMkLst>
            <pc:docMk/>
            <pc:sldMk cId="3216516660" sldId="1043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09:34.246" v="282" actId="14100"/>
          <ac:picMkLst>
            <pc:docMk/>
            <pc:sldMk cId="3216516660" sldId="1043"/>
            <ac:picMk id="2" creationId="{596E2E70-CFC0-47F0-BA37-AABBC6D43545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07:24.779" v="276" actId="20577"/>
        <pc:sldMkLst>
          <pc:docMk/>
          <pc:sldMk cId="913962593" sldId="1044"/>
        </pc:sldMkLst>
        <pc:spChg chg="mod">
          <ac:chgData name="Frank Pavelski" userId="S::frank.pavelski@hcl.com::0a9c3705-7f8f-411a-a556-5b7dee47edf8" providerId="AD" clId="Web-{CE6B0E8E-F843-30EA-2076-5D6D6114DDFC}" dt="2018-10-14T14:07:24.779" v="276" actId="20577"/>
          <ac:spMkLst>
            <pc:docMk/>
            <pc:sldMk cId="913962593" sldId="1044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07:14.872" v="270" actId="14100"/>
          <ac:picMkLst>
            <pc:docMk/>
            <pc:sldMk cId="913962593" sldId="1044"/>
            <ac:picMk id="2" creationId="{45EF2A39-4908-47D8-8450-A4129AB3CBE4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02:29.524" v="264" actId="14100"/>
        <pc:sldMkLst>
          <pc:docMk/>
          <pc:sldMk cId="339199561" sldId="1045"/>
        </pc:sldMkLst>
        <pc:spChg chg="add mod">
          <ac:chgData name="Frank Pavelski" userId="S::frank.pavelski@hcl.com::0a9c3705-7f8f-411a-a556-5b7dee47edf8" providerId="AD" clId="Web-{CE6B0E8E-F843-30EA-2076-5D6D6114DDFC}" dt="2018-10-14T14:02:29.524" v="264" actId="14100"/>
          <ac:spMkLst>
            <pc:docMk/>
            <pc:sldMk cId="339199561" sldId="1045"/>
            <ac:spMk id="3" creationId="{09DEA41A-9326-42F2-9C76-E66506B5E877}"/>
          </ac:spMkLst>
        </pc:spChg>
        <pc:spChg chg="mod">
          <ac:chgData name="Frank Pavelski" userId="S::frank.pavelski@hcl.com::0a9c3705-7f8f-411a-a556-5b7dee47edf8" providerId="AD" clId="Web-{CE6B0E8E-F843-30EA-2076-5D6D6114DDFC}" dt="2018-10-14T13:53:49.349" v="214" actId="20577"/>
          <ac:spMkLst>
            <pc:docMk/>
            <pc:sldMk cId="339199561" sldId="1045"/>
            <ac:spMk id="13" creationId="{F6A801E3-6584-3E42-AA21-AF658E832C50}"/>
          </ac:spMkLst>
        </pc:spChg>
        <pc:picChg chg="add">
          <ac:chgData name="Frank Pavelski" userId="S::frank.pavelski@hcl.com::0a9c3705-7f8f-411a-a556-5b7dee47edf8" providerId="AD" clId="Web-{CE6B0E8E-F843-30EA-2076-5D6D6114DDFC}" dt="2018-10-14T13:53:27.209" v="205" actId="14100"/>
          <ac:picMkLst>
            <pc:docMk/>
            <pc:sldMk cId="339199561" sldId="1045"/>
            <ac:picMk id="2" creationId="{B6F7F524-927E-4D2D-8BB2-197663DBC58D}"/>
          </ac:picMkLst>
        </pc:picChg>
      </pc:sldChg>
      <pc:sldChg chg="addSp delSp modSp add replId">
        <pc:chgData name="Frank Pavelski" userId="S::frank.pavelski@hcl.com::0a9c3705-7f8f-411a-a556-5b7dee47edf8" providerId="AD" clId="Web-{CE6B0E8E-F843-30EA-2076-5D6D6114DDFC}" dt="2018-10-14T14:19:04.122" v="348" actId="1076"/>
        <pc:sldMkLst>
          <pc:docMk/>
          <pc:sldMk cId="2137192896" sldId="1046"/>
        </pc:sldMkLst>
        <pc:spChg chg="add del mod">
          <ac:chgData name="Frank Pavelski" userId="S::frank.pavelski@hcl.com::0a9c3705-7f8f-411a-a556-5b7dee47edf8" providerId="AD" clId="Web-{CE6B0E8E-F843-30EA-2076-5D6D6114DDFC}" dt="2018-10-14T14:17:29.895" v="342" actId="1076"/>
          <ac:spMkLst>
            <pc:docMk/>
            <pc:sldMk cId="2137192896" sldId="1046"/>
            <ac:spMk id="4" creationId="{BED0D99D-45F2-4A67-9957-DA7419409C5E}"/>
          </ac:spMkLst>
        </pc:spChg>
        <pc:spChg chg="add mod">
          <ac:chgData name="Frank Pavelski" userId="S::frank.pavelski@hcl.com::0a9c3705-7f8f-411a-a556-5b7dee47edf8" providerId="AD" clId="Web-{CE6B0E8E-F843-30EA-2076-5D6D6114DDFC}" dt="2018-10-14T14:17:45.474" v="344" actId="1076"/>
          <ac:spMkLst>
            <pc:docMk/>
            <pc:sldMk cId="2137192896" sldId="1046"/>
            <ac:spMk id="5" creationId="{F53D2697-D259-4E98-8ABD-7D7754870A06}"/>
          </ac:spMkLst>
        </pc:spChg>
        <pc:spChg chg="mod">
          <ac:chgData name="Frank Pavelski" userId="S::frank.pavelski@hcl.com::0a9c3705-7f8f-411a-a556-5b7dee47edf8" providerId="AD" clId="Web-{CE6B0E8E-F843-30EA-2076-5D6D6114DDFC}" dt="2018-10-14T14:16:13.556" v="327" actId="20577"/>
          <ac:spMkLst>
            <pc:docMk/>
            <pc:sldMk cId="2137192896" sldId="1046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16:31.760" v="332" actId="14100"/>
          <ac:picMkLst>
            <pc:docMk/>
            <pc:sldMk cId="2137192896" sldId="1046"/>
            <ac:picMk id="2" creationId="{1E2990F3-31F4-4352-9781-B83C8C1CE427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18:30.057" v="346" actId="1076"/>
          <ac:picMkLst>
            <pc:docMk/>
            <pc:sldMk cId="2137192896" sldId="1046"/>
            <ac:picMk id="6" creationId="{9B893F8E-AC52-483E-8577-8D8183A49B5D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19:04.122" v="348" actId="1076"/>
          <ac:picMkLst>
            <pc:docMk/>
            <pc:sldMk cId="2137192896" sldId="1046"/>
            <ac:picMk id="8" creationId="{617D3C86-1C60-4299-A8F2-7110D61EFC8B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15:02.490" v="321" actId="20577"/>
        <pc:sldMkLst>
          <pc:docMk/>
          <pc:sldMk cId="4262113770" sldId="1047"/>
        </pc:sldMkLst>
        <pc:spChg chg="mod">
          <ac:chgData name="Frank Pavelski" userId="S::frank.pavelski@hcl.com::0a9c3705-7f8f-411a-a556-5b7dee47edf8" providerId="AD" clId="Web-{CE6B0E8E-F843-30EA-2076-5D6D6114DDFC}" dt="2018-10-14T14:15:02.490" v="321" actId="20577"/>
          <ac:spMkLst>
            <pc:docMk/>
            <pc:sldMk cId="4262113770" sldId="1047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14:58.240" v="319" actId="1076"/>
          <ac:picMkLst>
            <pc:docMk/>
            <pc:sldMk cId="4262113770" sldId="1047"/>
            <ac:picMk id="2" creationId="{F579852C-E7CE-4D7F-A3E4-47771E6BD566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14:01.424" v="317" actId="1076"/>
        <pc:sldMkLst>
          <pc:docMk/>
          <pc:sldMk cId="891629172" sldId="1048"/>
        </pc:sldMkLst>
        <pc:spChg chg="add mod">
          <ac:chgData name="Frank Pavelski" userId="S::frank.pavelski@hcl.com::0a9c3705-7f8f-411a-a556-5b7dee47edf8" providerId="AD" clId="Web-{CE6B0E8E-F843-30EA-2076-5D6D6114DDFC}" dt="2018-10-14T14:13:39.517" v="315" actId="14100"/>
          <ac:spMkLst>
            <pc:docMk/>
            <pc:sldMk cId="891629172" sldId="1048"/>
            <ac:spMk id="6" creationId="{FD29BF02-62A3-47C1-A82B-252ECEFF0B90}"/>
          </ac:spMkLst>
        </pc:spChg>
        <pc:spChg chg="mod">
          <ac:chgData name="Frank Pavelski" userId="S::frank.pavelski@hcl.com::0a9c3705-7f8f-411a-a556-5b7dee47edf8" providerId="AD" clId="Web-{CE6B0E8E-F843-30EA-2076-5D6D6114DDFC}" dt="2018-10-14T14:11:06.500" v="300" actId="20577"/>
          <ac:spMkLst>
            <pc:docMk/>
            <pc:sldMk cId="891629172" sldId="1048"/>
            <ac:spMk id="13" creationId="{F6A801E3-6584-3E42-AA21-AF658E832C50}"/>
          </ac:spMkLst>
        </pc:spChg>
        <pc:spChg chg="add mod">
          <ac:chgData name="Frank Pavelski" userId="S::frank.pavelski@hcl.com::0a9c3705-7f8f-411a-a556-5b7dee47edf8" providerId="AD" clId="Web-{CE6B0E8E-F843-30EA-2076-5D6D6114DDFC}" dt="2018-10-14T14:14:01.424" v="317" actId="1076"/>
          <ac:spMkLst>
            <pc:docMk/>
            <pc:sldMk cId="891629172" sldId="1048"/>
            <ac:spMk id="16" creationId="{9DB2EBAF-DE9F-4D47-BA53-D364744F04E1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13:22.579" v="312" actId="1076"/>
          <ac:picMkLst>
            <pc:docMk/>
            <pc:sldMk cId="891629172" sldId="1048"/>
            <ac:picMk id="2" creationId="{A230C8DA-BDC9-4A7A-A7F0-3E9A9B53304B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12:55.827" v="307" actId="1076"/>
          <ac:picMkLst>
            <pc:docMk/>
            <pc:sldMk cId="891629172" sldId="1048"/>
            <ac:picMk id="4" creationId="{8653C1AD-B64B-439E-B232-8FB83AB41C1A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21:07.557" v="363" actId="14100"/>
        <pc:sldMkLst>
          <pc:docMk/>
          <pc:sldMk cId="3431050796" sldId="1049"/>
        </pc:sldMkLst>
        <pc:spChg chg="add mod">
          <ac:chgData name="Frank Pavelski" userId="S::frank.pavelski@hcl.com::0a9c3705-7f8f-411a-a556-5b7dee47edf8" providerId="AD" clId="Web-{CE6B0E8E-F843-30EA-2076-5D6D6114DDFC}" dt="2018-10-14T14:21:07.557" v="363" actId="14100"/>
          <ac:spMkLst>
            <pc:docMk/>
            <pc:sldMk cId="3431050796" sldId="1049"/>
            <ac:spMk id="4" creationId="{066B9A7D-CDC0-41A8-852F-DE3E22960A4A}"/>
          </ac:spMkLst>
        </pc:spChg>
        <pc:spChg chg="mod">
          <ac:chgData name="Frank Pavelski" userId="S::frank.pavelski@hcl.com::0a9c3705-7f8f-411a-a556-5b7dee47edf8" providerId="AD" clId="Web-{CE6B0E8E-F843-30EA-2076-5D6D6114DDFC}" dt="2018-10-14T14:20:41.080" v="357" actId="20577"/>
          <ac:spMkLst>
            <pc:docMk/>
            <pc:sldMk cId="3431050796" sldId="1049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20:20.204" v="351" actId="14100"/>
          <ac:picMkLst>
            <pc:docMk/>
            <pc:sldMk cId="3431050796" sldId="1049"/>
            <ac:picMk id="2" creationId="{D6729F32-40A1-4CC4-9A59-53B8854971B2}"/>
          </ac:picMkLst>
        </pc:picChg>
      </pc:sldChg>
      <pc:sldChg chg="addSp modSp add replId">
        <pc:chgData name="Frank Pavelski" userId="S::frank.pavelski@hcl.com::0a9c3705-7f8f-411a-a556-5b7dee47edf8" providerId="AD" clId="Web-{CE6B0E8E-F843-30EA-2076-5D6D6114DDFC}" dt="2018-10-14T14:26:26.454" v="403" actId="1076"/>
        <pc:sldMkLst>
          <pc:docMk/>
          <pc:sldMk cId="1199648863" sldId="1050"/>
        </pc:sldMkLst>
        <pc:spChg chg="add mod">
          <ac:chgData name="Frank Pavelski" userId="S::frank.pavelski@hcl.com::0a9c3705-7f8f-411a-a556-5b7dee47edf8" providerId="AD" clId="Web-{CE6B0E8E-F843-30EA-2076-5D6D6114DDFC}" dt="2018-10-14T14:26:26.454" v="403" actId="1076"/>
          <ac:spMkLst>
            <pc:docMk/>
            <pc:sldMk cId="1199648863" sldId="1050"/>
            <ac:spMk id="4" creationId="{206284A3-CC20-44EE-BCF0-DBB8956DA39A}"/>
          </ac:spMkLst>
        </pc:spChg>
        <pc:spChg chg="mod">
          <ac:chgData name="Frank Pavelski" userId="S::frank.pavelski@hcl.com::0a9c3705-7f8f-411a-a556-5b7dee47edf8" providerId="AD" clId="Web-{CE6B0E8E-F843-30EA-2076-5D6D6114DDFC}" dt="2018-10-14T14:25:36.288" v="392" actId="20577"/>
          <ac:spMkLst>
            <pc:docMk/>
            <pc:sldMk cId="1199648863" sldId="1050"/>
            <ac:spMk id="13" creationId="{F6A801E3-6584-3E42-AA21-AF658E832C50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26:20.235" v="402" actId="1076"/>
          <ac:picMkLst>
            <pc:docMk/>
            <pc:sldMk cId="1199648863" sldId="1050"/>
            <ac:picMk id="2" creationId="{EB718BE1-024D-4521-B44D-64A302EF2B82}"/>
          </ac:picMkLst>
        </pc:picChg>
      </pc:sldChg>
      <pc:sldChg chg="addSp delSp modSp add replId">
        <pc:chgData name="Frank Pavelski" userId="S::frank.pavelski@hcl.com::0a9c3705-7f8f-411a-a556-5b7dee47edf8" providerId="AD" clId="Web-{CE6B0E8E-F843-30EA-2076-5D6D6114DDFC}" dt="2018-10-14T14:24:34.994" v="387" actId="1076"/>
        <pc:sldMkLst>
          <pc:docMk/>
          <pc:sldMk cId="3855108404" sldId="1051"/>
        </pc:sldMkLst>
        <pc:spChg chg="add mod">
          <ac:chgData name="Frank Pavelski" userId="S::frank.pavelski@hcl.com::0a9c3705-7f8f-411a-a556-5b7dee47edf8" providerId="AD" clId="Web-{CE6B0E8E-F843-30EA-2076-5D6D6114DDFC}" dt="2018-10-14T14:23:36.428" v="381" actId="1076"/>
          <ac:spMkLst>
            <pc:docMk/>
            <pc:sldMk cId="3855108404" sldId="1051"/>
            <ac:spMk id="6" creationId="{C58504A8-7C15-48DE-84D6-A8E1FE04B5FC}"/>
          </ac:spMkLst>
        </pc:spChg>
        <pc:spChg chg="mod">
          <ac:chgData name="Frank Pavelski" userId="S::frank.pavelski@hcl.com::0a9c3705-7f8f-411a-a556-5b7dee47edf8" providerId="AD" clId="Web-{CE6B0E8E-F843-30EA-2076-5D6D6114DDFC}" dt="2018-10-14T14:21:58.606" v="368" actId="20577"/>
          <ac:spMkLst>
            <pc:docMk/>
            <pc:sldMk cId="3855108404" sldId="1051"/>
            <ac:spMk id="13" creationId="{F6A801E3-6584-3E42-AA21-AF658E832C50}"/>
          </ac:spMkLst>
        </pc:spChg>
        <pc:spChg chg="add del">
          <ac:chgData name="Frank Pavelski" userId="S::frank.pavelski@hcl.com::0a9c3705-7f8f-411a-a556-5b7dee47edf8" providerId="AD" clId="Web-{CE6B0E8E-F843-30EA-2076-5D6D6114DDFC}" dt="2018-10-14T14:23:58.070" v="383" actId="1076"/>
          <ac:spMkLst>
            <pc:docMk/>
            <pc:sldMk cId="3855108404" sldId="1051"/>
            <ac:spMk id="16" creationId="{204E8C8E-B505-4EFA-AF58-06EA5299BF62}"/>
          </ac:spMkLst>
        </pc:spChg>
        <pc:spChg chg="add mod">
          <ac:chgData name="Frank Pavelski" userId="S::frank.pavelski@hcl.com::0a9c3705-7f8f-411a-a556-5b7dee47edf8" providerId="AD" clId="Web-{CE6B0E8E-F843-30EA-2076-5D6D6114DDFC}" dt="2018-10-14T14:24:22.149" v="385" actId="1076"/>
          <ac:spMkLst>
            <pc:docMk/>
            <pc:sldMk cId="3855108404" sldId="1051"/>
            <ac:spMk id="17" creationId="{B0A1FAD1-C2BD-4BAB-B490-1C6A09E90F02}"/>
          </ac:spMkLst>
        </pc:spChg>
        <pc:spChg chg="add mod">
          <ac:chgData name="Frank Pavelski" userId="S::frank.pavelski@hcl.com::0a9c3705-7f8f-411a-a556-5b7dee47edf8" providerId="AD" clId="Web-{CE6B0E8E-F843-30EA-2076-5D6D6114DDFC}" dt="2018-10-14T14:24:34.994" v="387" actId="1076"/>
          <ac:spMkLst>
            <pc:docMk/>
            <pc:sldMk cId="3855108404" sldId="1051"/>
            <ac:spMk id="18" creationId="{3B187012-721D-4729-BAAF-758286787F28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22:11.951" v="372" actId="14100"/>
          <ac:picMkLst>
            <pc:docMk/>
            <pc:sldMk cId="3855108404" sldId="1051"/>
            <ac:picMk id="2" creationId="{6CA6B3FC-E739-4B29-86F2-3B5C3FA60E7C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23:03.958" v="375" actId="14100"/>
          <ac:picMkLst>
            <pc:docMk/>
            <pc:sldMk cId="3855108404" sldId="1051"/>
            <ac:picMk id="4" creationId="{31CD7537-4116-402C-9F78-117142431DF2}"/>
          </ac:picMkLst>
        </pc:picChg>
      </pc:sldChg>
      <pc:sldChg chg="addSp delSp modSp add mod replId modClrScheme chgLayout">
        <pc:chgData name="Frank Pavelski" userId="S::frank.pavelski@hcl.com::0a9c3705-7f8f-411a-a556-5b7dee47edf8" providerId="AD" clId="Web-{CE6B0E8E-F843-30EA-2076-5D6D6114DDFC}" dt="2018-10-14T14:45:01.724" v="593" actId="20577"/>
        <pc:sldMkLst>
          <pc:docMk/>
          <pc:sldMk cId="270763179" sldId="1052"/>
        </pc:sldMkLst>
        <pc:spChg chg="add del mod">
          <ac:chgData name="Frank Pavelski" userId="S::frank.pavelski@hcl.com::0a9c3705-7f8f-411a-a556-5b7dee47edf8" providerId="AD" clId="Web-{CE6B0E8E-F843-30EA-2076-5D6D6114DDFC}" dt="2018-10-14T14:40:46.719" v="488" actId="20577"/>
          <ac:spMkLst>
            <pc:docMk/>
            <pc:sldMk cId="270763179" sldId="1052"/>
            <ac:spMk id="2" creationId="{A786C98A-EEF6-4926-AE7F-E948977C5178}"/>
          </ac:spMkLst>
        </pc:spChg>
        <pc:spChg chg="add mod ord">
          <ac:chgData name="Frank Pavelski" userId="S::frank.pavelski@hcl.com::0a9c3705-7f8f-411a-a556-5b7dee47edf8" providerId="AD" clId="Web-{CE6B0E8E-F843-30EA-2076-5D6D6114DDFC}" dt="2018-10-14T14:45:01.724" v="593" actId="20577"/>
          <ac:spMkLst>
            <pc:docMk/>
            <pc:sldMk cId="270763179" sldId="1052"/>
            <ac:spMk id="3" creationId="{D428654D-AE9C-462A-AF58-BE4B7E4D012F}"/>
          </ac:spMkLst>
        </pc:spChg>
        <pc:spChg chg="mod ord">
          <ac:chgData name="Frank Pavelski" userId="S::frank.pavelski@hcl.com::0a9c3705-7f8f-411a-a556-5b7dee47edf8" providerId="AD" clId="Web-{CE6B0E8E-F843-30EA-2076-5D6D6114DDFC}" dt="2018-10-14T14:41:50.270" v="495" actId="14100"/>
          <ac:spMkLst>
            <pc:docMk/>
            <pc:sldMk cId="270763179" sldId="1052"/>
            <ac:spMk id="13" creationId="{F6A801E3-6584-3E42-AA21-AF658E832C50}"/>
          </ac:spMkLst>
        </pc:spChg>
      </pc:sldChg>
      <pc:sldChg chg="addSp modSp add ord replId">
        <pc:chgData name="Frank Pavelski" userId="S::frank.pavelski@hcl.com::0a9c3705-7f8f-411a-a556-5b7dee47edf8" providerId="AD" clId="Web-{CE6B0E8E-F843-30EA-2076-5D6D6114DDFC}" dt="2018-10-14T14:35:08.552" v="446" actId="1076"/>
        <pc:sldMkLst>
          <pc:docMk/>
          <pc:sldMk cId="844615017" sldId="1053"/>
        </pc:sldMkLst>
        <pc:spChg chg="mod">
          <ac:chgData name="Frank Pavelski" userId="S::frank.pavelski@hcl.com::0a9c3705-7f8f-411a-a556-5b7dee47edf8" providerId="AD" clId="Web-{CE6B0E8E-F843-30EA-2076-5D6D6114DDFC}" dt="2018-10-14T14:33:01.916" v="437" actId="20577"/>
          <ac:spMkLst>
            <pc:docMk/>
            <pc:sldMk cId="844615017" sldId="1053"/>
            <ac:spMk id="13" creationId="{F6A801E3-6584-3E42-AA21-AF658E832C50}"/>
          </ac:spMkLst>
        </pc:spChg>
        <pc:spChg chg="mod">
          <ac:chgData name="Frank Pavelski" userId="S::frank.pavelski@hcl.com::0a9c3705-7f8f-411a-a556-5b7dee47edf8" providerId="AD" clId="Web-{CE6B0E8E-F843-30EA-2076-5D6D6114DDFC}" dt="2018-10-14T14:34:43.640" v="444" actId="1076"/>
          <ac:spMkLst>
            <pc:docMk/>
            <pc:sldMk cId="844615017" sldId="1053"/>
            <ac:spMk id="24" creationId="{9DCC3D6A-DBEF-DD41-9C9A-96102C0668ED}"/>
          </ac:spMkLst>
        </pc:spChg>
        <pc:picChg chg="add mod">
          <ac:chgData name="Frank Pavelski" userId="S::frank.pavelski@hcl.com::0a9c3705-7f8f-411a-a556-5b7dee47edf8" providerId="AD" clId="Web-{CE6B0E8E-F843-30EA-2076-5D6D6114DDFC}" dt="2018-10-14T14:34:35.437" v="442" actId="1076"/>
          <ac:picMkLst>
            <pc:docMk/>
            <pc:sldMk cId="844615017" sldId="1053"/>
            <ac:picMk id="2" creationId="{116147CB-2750-4E70-AC61-2F30C10F44EB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34:42.468" v="443" actId="1076"/>
          <ac:picMkLst>
            <pc:docMk/>
            <pc:sldMk cId="844615017" sldId="1053"/>
            <ac:picMk id="4" creationId="{759EA422-5B55-48E8-BC21-C35FC26D6189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35:08.552" v="446" actId="1076"/>
          <ac:picMkLst>
            <pc:docMk/>
            <pc:sldMk cId="844615017" sldId="1053"/>
            <ac:picMk id="6" creationId="{054B6FB2-4304-4AA4-8141-79FE3CA6376C}"/>
          </ac:picMkLst>
        </pc:picChg>
      </pc:sldChg>
      <pc:sldChg chg="addSp delSp modSp add replId">
        <pc:chgData name="Frank Pavelski" userId="S::frank.pavelski@hcl.com::0a9c3705-7f8f-411a-a556-5b7dee47edf8" providerId="AD" clId="Web-{CE6B0E8E-F843-30EA-2076-5D6D6114DDFC}" dt="2018-10-14T14:32:04.601" v="434" actId="20577"/>
        <pc:sldMkLst>
          <pc:docMk/>
          <pc:sldMk cId="3501785781" sldId="1054"/>
        </pc:sldMkLst>
        <pc:spChg chg="mod">
          <ac:chgData name="Frank Pavelski" userId="S::frank.pavelski@hcl.com::0a9c3705-7f8f-411a-a556-5b7dee47edf8" providerId="AD" clId="Web-{CE6B0E8E-F843-30EA-2076-5D6D6114DDFC}" dt="2018-10-14T14:32:04.601" v="434" actId="20577"/>
          <ac:spMkLst>
            <pc:docMk/>
            <pc:sldMk cId="3501785781" sldId="1054"/>
            <ac:spMk id="13" creationId="{F6A801E3-6584-3E42-AA21-AF658E832C50}"/>
          </ac:spMkLst>
        </pc:spChg>
        <pc:picChg chg="add del mod">
          <ac:chgData name="Frank Pavelski" userId="S::frank.pavelski@hcl.com::0a9c3705-7f8f-411a-a556-5b7dee47edf8" providerId="AD" clId="Web-{CE6B0E8E-F843-30EA-2076-5D6D6114DDFC}" dt="2018-10-14T14:29:25.812" v="411" actId="20577"/>
          <ac:picMkLst>
            <pc:docMk/>
            <pc:sldMk cId="3501785781" sldId="1054"/>
            <ac:picMk id="2" creationId="{AF9491AE-6AD6-496F-AC9A-F4232D9491D9}"/>
          </ac:picMkLst>
        </pc:picChg>
        <pc:picChg chg="add del mod">
          <ac:chgData name="Frank Pavelski" userId="S::frank.pavelski@hcl.com::0a9c3705-7f8f-411a-a556-5b7dee47edf8" providerId="AD" clId="Web-{CE6B0E8E-F843-30EA-2076-5D6D6114DDFC}" dt="2018-10-14T14:30:56.097" v="419" actId="20577"/>
          <ac:picMkLst>
            <pc:docMk/>
            <pc:sldMk cId="3501785781" sldId="1054"/>
            <ac:picMk id="4" creationId="{57697880-7991-4042-A4AB-1E6CE9A4A5FC}"/>
          </ac:picMkLst>
        </pc:picChg>
        <pc:picChg chg="add del mod">
          <ac:chgData name="Frank Pavelski" userId="S::frank.pavelski@hcl.com::0a9c3705-7f8f-411a-a556-5b7dee47edf8" providerId="AD" clId="Web-{CE6B0E8E-F843-30EA-2076-5D6D6114DDFC}" dt="2018-10-14T14:31:31.459" v="421" actId="20577"/>
          <ac:picMkLst>
            <pc:docMk/>
            <pc:sldMk cId="3501785781" sldId="1054"/>
            <ac:picMk id="6" creationId="{1685CE63-464D-4417-A99F-1FCEDF3D3EDC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31:02.942" v="420" actId="1076"/>
          <ac:picMkLst>
            <pc:docMk/>
            <pc:sldMk cId="3501785781" sldId="1054"/>
            <ac:picMk id="8" creationId="{3A55D667-E0B3-4558-993F-77980E71A186}"/>
          </ac:picMkLst>
        </pc:picChg>
        <pc:picChg chg="add mod">
          <ac:chgData name="Frank Pavelski" userId="S::frank.pavelski@hcl.com::0a9c3705-7f8f-411a-a556-5b7dee47edf8" providerId="AD" clId="Web-{CE6B0E8E-F843-30EA-2076-5D6D6114DDFC}" dt="2018-10-14T14:31:36.865" v="423" actId="1076"/>
          <ac:picMkLst>
            <pc:docMk/>
            <pc:sldMk cId="3501785781" sldId="1054"/>
            <ac:picMk id="10" creationId="{F2393B1C-3FC2-44EB-A47D-C7C08E5E0872}"/>
          </ac:picMkLst>
        </pc:picChg>
      </pc:sldChg>
      <pc:sldChg chg="add del replId">
        <pc:chgData name="Frank Pavelski" userId="S::frank.pavelski@hcl.com::0a9c3705-7f8f-411a-a556-5b7dee47edf8" providerId="AD" clId="Web-{CE6B0E8E-F843-30EA-2076-5D6D6114DDFC}" dt="2018-10-14T14:47:14.296" v="657"/>
        <pc:sldMkLst>
          <pc:docMk/>
          <pc:sldMk cId="1349418794" sldId="1055"/>
        </pc:sldMkLst>
      </pc:sldChg>
      <pc:sldChg chg="modSp new del">
        <pc:chgData name="Frank Pavelski" userId="S::frank.pavelski@hcl.com::0a9c3705-7f8f-411a-a556-5b7dee47edf8" providerId="AD" clId="Web-{CE6B0E8E-F843-30EA-2076-5D6D6114DDFC}" dt="2018-10-14T14:41:04.188" v="492"/>
        <pc:sldMkLst>
          <pc:docMk/>
          <pc:sldMk cId="21785355" sldId="1056"/>
        </pc:sldMkLst>
        <pc:spChg chg="mod">
          <ac:chgData name="Frank Pavelski" userId="S::frank.pavelski@hcl.com::0a9c3705-7f8f-411a-a556-5b7dee47edf8" providerId="AD" clId="Web-{CE6B0E8E-F843-30EA-2076-5D6D6114DDFC}" dt="2018-10-14T14:40:57.501" v="491" actId="20577"/>
          <ac:spMkLst>
            <pc:docMk/>
            <pc:sldMk cId="21785355" sldId="1056"/>
            <ac:spMk id="2" creationId="{821391D2-0FC4-4F0E-B209-AF3BE6F36E65}"/>
          </ac:spMkLst>
        </pc:spChg>
      </pc:sldChg>
      <pc:sldChg chg="modSp add replId">
        <pc:chgData name="Frank Pavelski" userId="S::frank.pavelski@hcl.com::0a9c3705-7f8f-411a-a556-5b7dee47edf8" providerId="AD" clId="Web-{CE6B0E8E-F843-30EA-2076-5D6D6114DDFC}" dt="2018-10-14T14:47:00.983" v="656" actId="20577"/>
        <pc:sldMkLst>
          <pc:docMk/>
          <pc:sldMk cId="834856725" sldId="1056"/>
        </pc:sldMkLst>
        <pc:spChg chg="mod">
          <ac:chgData name="Frank Pavelski" userId="S::frank.pavelski@hcl.com::0a9c3705-7f8f-411a-a556-5b7dee47edf8" providerId="AD" clId="Web-{CE6B0E8E-F843-30EA-2076-5D6D6114DDFC}" dt="2018-10-14T14:47:00.983" v="656" actId="20577"/>
          <ac:spMkLst>
            <pc:docMk/>
            <pc:sldMk cId="834856725" sldId="1056"/>
            <ac:spMk id="3" creationId="{D428654D-AE9C-462A-AF58-BE4B7E4D012F}"/>
          </ac:spMkLst>
        </pc:spChg>
        <pc:spChg chg="mod">
          <ac:chgData name="Frank Pavelski" userId="S::frank.pavelski@hcl.com::0a9c3705-7f8f-411a-a556-5b7dee47edf8" providerId="AD" clId="Web-{CE6B0E8E-F843-30EA-2076-5D6D6114DDFC}" dt="2018-10-14T14:46:00.368" v="598" actId="20577"/>
          <ac:spMkLst>
            <pc:docMk/>
            <pc:sldMk cId="834856725" sldId="1056"/>
            <ac:spMk id="13" creationId="{F6A801E3-6584-3E42-AA21-AF658E832C50}"/>
          </ac:spMkLst>
        </pc:spChg>
      </pc:sldChg>
    </pc:docChg>
  </pc:docChgLst>
  <pc:docChgLst>
    <pc:chgData name="Douglas MacDonald" userId="S::douglas.macdonald@hcl.com::87ef0ca1-b673-4b66-8ca2-e6d551d62fb8" providerId="AD" clId="Web-{FEC2CDBB-2E91-4B74-9F63-7DD674D4C3E6}"/>
    <pc:docChg chg="sldOrd">
      <pc:chgData name="Douglas MacDonald" userId="S::douglas.macdonald@hcl.com::87ef0ca1-b673-4b66-8ca2-e6d551d62fb8" providerId="AD" clId="Web-{FEC2CDBB-2E91-4B74-9F63-7DD674D4C3E6}" dt="2018-07-11T01:53:53.339" v="2"/>
      <pc:docMkLst>
        <pc:docMk/>
      </pc:docMkLst>
      <pc:sldChg chg="ord">
        <pc:chgData name="Douglas MacDonald" userId="S::douglas.macdonald@hcl.com::87ef0ca1-b673-4b66-8ca2-e6d551d62fb8" providerId="AD" clId="Web-{FEC2CDBB-2E91-4B74-9F63-7DD674D4C3E6}" dt="2018-07-11T01:53:25.041" v="0"/>
        <pc:sldMkLst>
          <pc:docMk/>
          <pc:sldMk cId="1452772963" sldId="1026"/>
        </pc:sldMkLst>
      </pc:sldChg>
      <pc:sldChg chg="ord">
        <pc:chgData name="Douglas MacDonald" userId="S::douglas.macdonald@hcl.com::87ef0ca1-b673-4b66-8ca2-e6d551d62fb8" providerId="AD" clId="Web-{FEC2CDBB-2E91-4B74-9F63-7DD674D4C3E6}" dt="2018-07-11T01:53:36.541" v="1"/>
        <pc:sldMkLst>
          <pc:docMk/>
          <pc:sldMk cId="2166913756" sldId="1027"/>
        </pc:sldMkLst>
      </pc:sldChg>
      <pc:sldChg chg="ord">
        <pc:chgData name="Douglas MacDonald" userId="S::douglas.macdonald@hcl.com::87ef0ca1-b673-4b66-8ca2-e6d551d62fb8" providerId="AD" clId="Web-{FEC2CDBB-2E91-4B74-9F63-7DD674D4C3E6}" dt="2018-07-11T01:53:53.339" v="2"/>
        <pc:sldMkLst>
          <pc:docMk/>
          <pc:sldMk cId="591474269" sldId="1029"/>
        </pc:sldMkLst>
      </pc:sldChg>
    </pc:docChg>
  </pc:docChgLst>
  <pc:docChgLst>
    <pc:chgData name="Dave cohen" userId="S::dave.cohen@hcl.com::8f8f3981-4555-4d67-a25f-5335c7fd462b" providerId="AD" clId="Web-{B303E8CD-B671-4FEC-802D-90D920906407}"/>
    <pc:docChg chg="addSld delSld modSld">
      <pc:chgData name="Dave cohen" userId="S::dave.cohen@hcl.com::8f8f3981-4555-4d67-a25f-5335c7fd462b" providerId="AD" clId="Web-{B303E8CD-B671-4FEC-802D-90D920906407}" dt="2018-10-15T15:01:34.079" v="64"/>
      <pc:docMkLst>
        <pc:docMk/>
      </pc:docMkLst>
      <pc:sldChg chg="addSp delSp modSp add del mod replId modClrScheme chgLayout">
        <pc:chgData name="Dave cohen" userId="S::dave.cohen@hcl.com::8f8f3981-4555-4d67-a25f-5335c7fd462b" providerId="AD" clId="Web-{B303E8CD-B671-4FEC-802D-90D920906407}" dt="2018-10-15T14:53:09.098" v="23"/>
        <pc:sldMkLst>
          <pc:docMk/>
          <pc:sldMk cId="685140138" sldId="1058"/>
        </pc:sldMkLst>
        <pc:spChg chg="add mod ord">
          <ac:chgData name="Dave cohen" userId="S::dave.cohen@hcl.com::8f8f3981-4555-4d67-a25f-5335c7fd462b" providerId="AD" clId="Web-{B303E8CD-B671-4FEC-802D-90D920906407}" dt="2018-10-15T14:52:29.908" v="18" actId="20577"/>
          <ac:spMkLst>
            <pc:docMk/>
            <pc:sldMk cId="685140138" sldId="1058"/>
            <ac:spMk id="4" creationId="{59D8D685-2DB8-4E45-AF09-C9BDAE991AE9}"/>
          </ac:spMkLst>
        </pc:spChg>
        <pc:spChg chg="add mod">
          <ac:chgData name="Dave cohen" userId="S::dave.cohen@hcl.com::8f8f3981-4555-4d67-a25f-5335c7fd462b" providerId="AD" clId="Web-{B303E8CD-B671-4FEC-802D-90D920906407}" dt="2018-10-15T14:52:31.112" v="21"/>
          <ac:spMkLst>
            <pc:docMk/>
            <pc:sldMk cId="685140138" sldId="1058"/>
            <ac:spMk id="5" creationId="{F4006DC7-6053-4D42-B9DB-DD7C82647FA3}"/>
          </ac:spMkLst>
        </pc:spChg>
        <pc:spChg chg="add">
          <ac:chgData name="Dave cohen" userId="S::dave.cohen@hcl.com::8f8f3981-4555-4d67-a25f-5335c7fd462b" providerId="AD" clId="Web-{B303E8CD-B671-4FEC-802D-90D920906407}" dt="2018-10-15T14:52:43.425" v="22"/>
          <ac:spMkLst>
            <pc:docMk/>
            <pc:sldMk cId="685140138" sldId="1058"/>
            <ac:spMk id="6" creationId="{1F57A9FD-04A7-4344-A0B2-96AB0837E8E9}"/>
          </ac:spMkLst>
        </pc:spChg>
        <pc:spChg chg="mod ord">
          <ac:chgData name="Dave cohen" userId="S::dave.cohen@hcl.com::8f8f3981-4555-4d67-a25f-5335c7fd462b" providerId="AD" clId="Web-{B303E8CD-B671-4FEC-802D-90D920906407}" dt="2018-10-15T14:52:22.498" v="13" actId="20577"/>
          <ac:spMkLst>
            <pc:docMk/>
            <pc:sldMk cId="685140138" sldId="1058"/>
            <ac:spMk id="13" creationId="{F6A801E3-6584-3E42-AA21-AF658E832C50}"/>
          </ac:spMkLst>
        </pc:spChg>
        <pc:picChg chg="del">
          <ac:chgData name="Dave cohen" userId="S::dave.cohen@hcl.com::8f8f3981-4555-4d67-a25f-5335c7fd462b" providerId="AD" clId="Web-{B303E8CD-B671-4FEC-802D-90D920906407}" dt="2018-10-15T14:51:49.231" v="9"/>
          <ac:picMkLst>
            <pc:docMk/>
            <pc:sldMk cId="685140138" sldId="1058"/>
            <ac:picMk id="2" creationId="{00000000-0000-0000-0000-000000000000}"/>
          </ac:picMkLst>
        </pc:picChg>
        <pc:picChg chg="del">
          <ac:chgData name="Dave cohen" userId="S::dave.cohen@hcl.com::8f8f3981-4555-4d67-a25f-5335c7fd462b" providerId="AD" clId="Web-{B303E8CD-B671-4FEC-802D-90D920906407}" dt="2018-10-15T14:51:50.997" v="10"/>
          <ac:picMkLst>
            <pc:docMk/>
            <pc:sldMk cId="685140138" sldId="1058"/>
            <ac:picMk id="3" creationId="{00000000-0000-0000-0000-000000000000}"/>
          </ac:picMkLst>
        </pc:picChg>
      </pc:sldChg>
      <pc:sldChg chg="addSp delSp modSp add replId">
        <pc:chgData name="Dave cohen" userId="S::dave.cohen@hcl.com::8f8f3981-4555-4d67-a25f-5335c7fd462b" providerId="AD" clId="Web-{B303E8CD-B671-4FEC-802D-90D920906407}" dt="2018-10-15T15:01:34.079" v="64"/>
        <pc:sldMkLst>
          <pc:docMk/>
          <pc:sldMk cId="3309163069" sldId="1058"/>
        </pc:sldMkLst>
        <pc:spChg chg="add del mod">
          <ac:chgData name="Dave cohen" userId="S::dave.cohen@hcl.com::8f8f3981-4555-4d67-a25f-5335c7fd462b" providerId="AD" clId="Web-{B303E8CD-B671-4FEC-802D-90D920906407}" dt="2018-10-15T14:55:25.589" v="33"/>
          <ac:spMkLst>
            <pc:docMk/>
            <pc:sldMk cId="3309163069" sldId="1058"/>
            <ac:spMk id="4" creationId="{96E6AF5D-3893-4CEC-A737-B6A2B9C04B9C}"/>
          </ac:spMkLst>
        </pc:spChg>
        <pc:spChg chg="add del mod">
          <ac:chgData name="Dave cohen" userId="S::dave.cohen@hcl.com::8f8f3981-4555-4d67-a25f-5335c7fd462b" providerId="AD" clId="Web-{B303E8CD-B671-4FEC-802D-90D920906407}" dt="2018-10-15T14:56:36.377" v="40"/>
          <ac:spMkLst>
            <pc:docMk/>
            <pc:sldMk cId="3309163069" sldId="1058"/>
            <ac:spMk id="7" creationId="{C10884C4-503F-4740-AB0B-4BCCCBB47CCA}"/>
          </ac:spMkLst>
        </pc:spChg>
        <pc:spChg chg="add del mod">
          <ac:chgData name="Dave cohen" userId="S::dave.cohen@hcl.com::8f8f3981-4555-4d67-a25f-5335c7fd462b" providerId="AD" clId="Web-{B303E8CD-B671-4FEC-802D-90D920906407}" dt="2018-10-15T14:56:57.581" v="45"/>
          <ac:spMkLst>
            <pc:docMk/>
            <pc:sldMk cId="3309163069" sldId="1058"/>
            <ac:spMk id="10" creationId="{D6B66E1E-D4A4-4DA0-BBFA-B447368A5881}"/>
          </ac:spMkLst>
        </pc:spChg>
        <pc:spChg chg="mod">
          <ac:chgData name="Dave cohen" userId="S::dave.cohen@hcl.com::8f8f3981-4555-4d67-a25f-5335c7fd462b" providerId="AD" clId="Web-{B303E8CD-B671-4FEC-802D-90D920906407}" dt="2018-10-15T14:53:21.833" v="27" actId="20577"/>
          <ac:spMkLst>
            <pc:docMk/>
            <pc:sldMk cId="3309163069" sldId="1058"/>
            <ac:spMk id="13" creationId="{F6A801E3-6584-3E42-AA21-AF658E832C50}"/>
          </ac:spMkLst>
        </pc:spChg>
        <pc:graphicFrameChg chg="add del mod">
          <ac:chgData name="Dave cohen" userId="S::dave.cohen@hcl.com::8f8f3981-4555-4d67-a25f-5335c7fd462b" providerId="AD" clId="Web-{B303E8CD-B671-4FEC-802D-90D920906407}" dt="2018-10-15T14:57:08.347" v="46"/>
          <ac:graphicFrameMkLst>
            <pc:docMk/>
            <pc:sldMk cId="3309163069" sldId="1058"/>
            <ac:graphicFrameMk id="9" creationId="{E6C16CFC-482B-4BD9-A550-854D36C24CB8}"/>
          </ac:graphicFrameMkLst>
        </pc:graphicFrameChg>
        <pc:picChg chg="del">
          <ac:chgData name="Dave cohen" userId="S::dave.cohen@hcl.com::8f8f3981-4555-4d67-a25f-5335c7fd462b" providerId="AD" clId="Web-{B303E8CD-B671-4FEC-802D-90D920906407}" dt="2018-10-15T14:53:22.926" v="28"/>
          <ac:picMkLst>
            <pc:docMk/>
            <pc:sldMk cId="3309163069" sldId="1058"/>
            <ac:picMk id="2" creationId="{00000000-0000-0000-0000-000000000000}"/>
          </ac:picMkLst>
        </pc:picChg>
        <pc:picChg chg="del">
          <ac:chgData name="Dave cohen" userId="S::dave.cohen@hcl.com::8f8f3981-4555-4d67-a25f-5335c7fd462b" providerId="AD" clId="Web-{B303E8CD-B671-4FEC-802D-90D920906407}" dt="2018-10-15T14:53:25.114" v="29"/>
          <ac:picMkLst>
            <pc:docMk/>
            <pc:sldMk cId="3309163069" sldId="1058"/>
            <ac:picMk id="3" creationId="{00000000-0000-0000-0000-000000000000}"/>
          </ac:picMkLst>
        </pc:picChg>
        <pc:picChg chg="add mod">
          <ac:chgData name="Dave cohen" userId="S::dave.cohen@hcl.com::8f8f3981-4555-4d67-a25f-5335c7fd462b" providerId="AD" clId="Web-{B303E8CD-B671-4FEC-802D-90D920906407}" dt="2018-10-15T14:55:55.750" v="37"/>
          <ac:picMkLst>
            <pc:docMk/>
            <pc:sldMk cId="3309163069" sldId="1058"/>
            <ac:picMk id="5" creationId="{9ACC3D83-51AE-46A4-9091-6845434AB22A}"/>
          </ac:picMkLst>
        </pc:picChg>
        <pc:picChg chg="add mod">
          <ac:chgData name="Dave cohen" userId="S::dave.cohen@hcl.com::8f8f3981-4555-4d67-a25f-5335c7fd462b" providerId="AD" clId="Web-{B303E8CD-B671-4FEC-802D-90D920906407}" dt="2018-10-15T15:00:21.403" v="60"/>
          <ac:picMkLst>
            <pc:docMk/>
            <pc:sldMk cId="3309163069" sldId="1058"/>
            <ac:picMk id="11" creationId="{1F84B011-0247-4FE6-A588-8B3984259632}"/>
          </ac:picMkLst>
        </pc:picChg>
        <pc:picChg chg="add mod">
          <ac:chgData name="Dave cohen" userId="S::dave.cohen@hcl.com::8f8f3981-4555-4d67-a25f-5335c7fd462b" providerId="AD" clId="Web-{B303E8CD-B671-4FEC-802D-90D920906407}" dt="2018-10-15T15:00:37.842" v="61"/>
          <ac:picMkLst>
            <pc:docMk/>
            <pc:sldMk cId="3309163069" sldId="1058"/>
            <ac:picMk id="14" creationId="{E6CB459E-10EE-4F77-B8A2-AF13B4BF72AD}"/>
          </ac:picMkLst>
        </pc:picChg>
        <pc:picChg chg="add mod">
          <ac:chgData name="Dave cohen" userId="S::dave.cohen@hcl.com::8f8f3981-4555-4d67-a25f-5335c7fd462b" providerId="AD" clId="Web-{B303E8CD-B671-4FEC-802D-90D920906407}" dt="2018-10-15T15:01:16.062" v="63"/>
          <ac:picMkLst>
            <pc:docMk/>
            <pc:sldMk cId="3309163069" sldId="1058"/>
            <ac:picMk id="16" creationId="{8A948ACD-91CB-403F-AF54-CB4A59E0561A}"/>
          </ac:picMkLst>
        </pc:picChg>
        <pc:picChg chg="add mod">
          <ac:chgData name="Dave cohen" userId="S::dave.cohen@hcl.com::8f8f3981-4555-4d67-a25f-5335c7fd462b" providerId="AD" clId="Web-{B303E8CD-B671-4FEC-802D-90D920906407}" dt="2018-10-15T15:01:34.079" v="64"/>
          <ac:picMkLst>
            <pc:docMk/>
            <pc:sldMk cId="3309163069" sldId="1058"/>
            <ac:picMk id="18" creationId="{CDC0BD88-8D27-405B-80E2-AF96397B1DDC}"/>
          </ac:picMkLst>
        </pc:picChg>
        <pc:picChg chg="add mod">
          <ac:chgData name="Dave cohen" userId="S::dave.cohen@hcl.com::8f8f3981-4555-4d67-a25f-5335c7fd462b" providerId="AD" clId="Web-{B303E8CD-B671-4FEC-802D-90D920906407}" dt="2018-10-15T15:00:54.764" v="62"/>
          <ac:picMkLst>
            <pc:docMk/>
            <pc:sldMk cId="3309163069" sldId="1058"/>
            <ac:picMk id="20" creationId="{D4777AAB-3B49-449F-B752-D13F3CF4F3D9}"/>
          </ac:picMkLst>
        </pc:picChg>
      </pc:sldChg>
    </pc:docChg>
  </pc:docChgLst>
  <pc:docChgLst>
    <pc:chgData name="Frank Pavelski" userId="S::frank.pavelski@hcl.com::0a9c3705-7f8f-411a-a556-5b7dee47edf8" providerId="AD" clId="Web-{1D3FF88A-A1C1-D68D-B47B-F932C1F0012D}"/>
    <pc:docChg chg="addSld modSld">
      <pc:chgData name="Frank Pavelski" userId="S::frank.pavelski@hcl.com::0a9c3705-7f8f-411a-a556-5b7dee47edf8" providerId="AD" clId="Web-{1D3FF88A-A1C1-D68D-B47B-F932C1F0012D}" dt="2018-10-17T01:33:39.067" v="342" actId="20577"/>
      <pc:docMkLst>
        <pc:docMk/>
      </pc:docMkLst>
      <pc:sldChg chg="modSp">
        <pc:chgData name="Frank Pavelski" userId="S::frank.pavelski@hcl.com::0a9c3705-7f8f-411a-a556-5b7dee47edf8" providerId="AD" clId="Web-{1D3FF88A-A1C1-D68D-B47B-F932C1F0012D}" dt="2018-10-17T01:33:23.923" v="337" actId="20577"/>
        <pc:sldMkLst>
          <pc:docMk/>
          <pc:sldMk cId="270763179" sldId="1052"/>
        </pc:sldMkLst>
        <pc:spChg chg="mod">
          <ac:chgData name="Frank Pavelski" userId="S::frank.pavelski@hcl.com::0a9c3705-7f8f-411a-a556-5b7dee47edf8" providerId="AD" clId="Web-{1D3FF88A-A1C1-D68D-B47B-F932C1F0012D}" dt="2018-10-17T01:33:23.923" v="337" actId="20577"/>
          <ac:spMkLst>
            <pc:docMk/>
            <pc:sldMk cId="270763179" sldId="1052"/>
            <ac:spMk id="13" creationId="{F6A801E3-6584-3E42-AA21-AF658E832C50}"/>
          </ac:spMkLst>
        </pc:spChg>
      </pc:sldChg>
      <pc:sldChg chg="modSp">
        <pc:chgData name="Frank Pavelski" userId="S::frank.pavelski@hcl.com::0a9c3705-7f8f-411a-a556-5b7dee47edf8" providerId="AD" clId="Web-{1D3FF88A-A1C1-D68D-B47B-F932C1F0012D}" dt="2018-10-17T01:33:27.502" v="338" actId="20577"/>
        <pc:sldMkLst>
          <pc:docMk/>
          <pc:sldMk cId="834856725" sldId="1056"/>
        </pc:sldMkLst>
        <pc:spChg chg="mod">
          <ac:chgData name="Frank Pavelski" userId="S::frank.pavelski@hcl.com::0a9c3705-7f8f-411a-a556-5b7dee47edf8" providerId="AD" clId="Web-{1D3FF88A-A1C1-D68D-B47B-F932C1F0012D}" dt="2018-10-17T01:33:27.502" v="338" actId="20577"/>
          <ac:spMkLst>
            <pc:docMk/>
            <pc:sldMk cId="834856725" sldId="1056"/>
            <ac:spMk id="13" creationId="{F6A801E3-6584-3E42-AA21-AF658E832C50}"/>
          </ac:spMkLst>
        </pc:spChg>
      </pc:sldChg>
      <pc:sldChg chg="modSp add replId">
        <pc:chgData name="Frank Pavelski" userId="S::frank.pavelski@hcl.com::0a9c3705-7f8f-411a-a556-5b7dee47edf8" providerId="AD" clId="Web-{1D3FF88A-A1C1-D68D-B47B-F932C1F0012D}" dt="2018-10-17T01:33:33.018" v="340" actId="20577"/>
        <pc:sldMkLst>
          <pc:docMk/>
          <pc:sldMk cId="1422099234" sldId="1059"/>
        </pc:sldMkLst>
        <pc:spChg chg="mod">
          <ac:chgData name="Frank Pavelski" userId="S::frank.pavelski@hcl.com::0a9c3705-7f8f-411a-a556-5b7dee47edf8" providerId="AD" clId="Web-{1D3FF88A-A1C1-D68D-B47B-F932C1F0012D}" dt="2018-10-17T01:25:25.165" v="263" actId="20577"/>
          <ac:spMkLst>
            <pc:docMk/>
            <pc:sldMk cId="1422099234" sldId="1059"/>
            <ac:spMk id="3" creationId="{D428654D-AE9C-462A-AF58-BE4B7E4D012F}"/>
          </ac:spMkLst>
        </pc:spChg>
        <pc:spChg chg="mod">
          <ac:chgData name="Frank Pavelski" userId="S::frank.pavelski@hcl.com::0a9c3705-7f8f-411a-a556-5b7dee47edf8" providerId="AD" clId="Web-{1D3FF88A-A1C1-D68D-B47B-F932C1F0012D}" dt="2018-10-17T01:33:33.018" v="340" actId="20577"/>
          <ac:spMkLst>
            <pc:docMk/>
            <pc:sldMk cId="1422099234" sldId="1059"/>
            <ac:spMk id="13" creationId="{F6A801E3-6584-3E42-AA21-AF658E832C50}"/>
          </ac:spMkLst>
        </pc:spChg>
      </pc:sldChg>
      <pc:sldChg chg="modSp add replId">
        <pc:chgData name="Frank Pavelski" userId="S::frank.pavelski@hcl.com::0a9c3705-7f8f-411a-a556-5b7dee47edf8" providerId="AD" clId="Web-{1D3FF88A-A1C1-D68D-B47B-F932C1F0012D}" dt="2018-10-17T01:33:39.067" v="342" actId="20577"/>
        <pc:sldMkLst>
          <pc:docMk/>
          <pc:sldMk cId="2689660909" sldId="1060"/>
        </pc:sldMkLst>
        <pc:spChg chg="mod">
          <ac:chgData name="Frank Pavelski" userId="S::frank.pavelski@hcl.com::0a9c3705-7f8f-411a-a556-5b7dee47edf8" providerId="AD" clId="Web-{1D3FF88A-A1C1-D68D-B47B-F932C1F0012D}" dt="2018-10-17T01:31:46.855" v="326" actId="20577"/>
          <ac:spMkLst>
            <pc:docMk/>
            <pc:sldMk cId="2689660909" sldId="1060"/>
            <ac:spMk id="3" creationId="{D428654D-AE9C-462A-AF58-BE4B7E4D012F}"/>
          </ac:spMkLst>
        </pc:spChg>
        <pc:spChg chg="mod">
          <ac:chgData name="Frank Pavelski" userId="S::frank.pavelski@hcl.com::0a9c3705-7f8f-411a-a556-5b7dee47edf8" providerId="AD" clId="Web-{1D3FF88A-A1C1-D68D-B47B-F932C1F0012D}" dt="2018-10-17T01:33:39.067" v="342" actId="20577"/>
          <ac:spMkLst>
            <pc:docMk/>
            <pc:sldMk cId="2689660909" sldId="1060"/>
            <ac:spMk id="13" creationId="{F6A801E3-6584-3E42-AA21-AF658E832C50}"/>
          </ac:spMkLst>
        </pc:spChg>
      </pc:sldChg>
    </pc:docChg>
  </pc:docChgLst>
  <pc:docChgLst>
    <pc:chgData name="Douglas MacDonald" userId="S::douglas.macdonald@hcl.com::87ef0ca1-b673-4b66-8ca2-e6d551d62fb8" providerId="AD" clId="Web-{F17E679B-6689-4099-8803-41F4831027F3}"/>
    <pc:docChg chg="modSld sldOrd">
      <pc:chgData name="Douglas MacDonald" userId="S::douglas.macdonald@hcl.com::87ef0ca1-b673-4b66-8ca2-e6d551d62fb8" providerId="AD" clId="Web-{F17E679B-6689-4099-8803-41F4831027F3}" dt="2018-07-10T13:53:17.022" v="23" actId="20577"/>
      <pc:docMkLst>
        <pc:docMk/>
      </pc:docMkLst>
      <pc:sldChg chg="ord">
        <pc:chgData name="Douglas MacDonald" userId="S::douglas.macdonald@hcl.com::87ef0ca1-b673-4b66-8ca2-e6d551d62fb8" providerId="AD" clId="Web-{F17E679B-6689-4099-8803-41F4831027F3}" dt="2018-07-10T13:51:40.186" v="0" actId="20577"/>
        <pc:sldMkLst>
          <pc:docMk/>
          <pc:sldMk cId="2097134390" sldId="1022"/>
        </pc:sldMkLst>
      </pc:sldChg>
      <pc:sldChg chg="modSp">
        <pc:chgData name="Douglas MacDonald" userId="S::douglas.macdonald@hcl.com::87ef0ca1-b673-4b66-8ca2-e6d551d62fb8" providerId="AD" clId="Web-{F17E679B-6689-4099-8803-41F4831027F3}" dt="2018-07-10T13:53:17.022" v="23" actId="20577"/>
        <pc:sldMkLst>
          <pc:docMk/>
          <pc:sldMk cId="1452772963" sldId="1026"/>
        </pc:sldMkLst>
        <pc:spChg chg="mod">
          <ac:chgData name="Douglas MacDonald" userId="S::douglas.macdonald@hcl.com::87ef0ca1-b673-4b66-8ca2-e6d551d62fb8" providerId="AD" clId="Web-{F17E679B-6689-4099-8803-41F4831027F3}" dt="2018-07-10T13:52:00.846" v="5" actId="20577"/>
          <ac:spMkLst>
            <pc:docMk/>
            <pc:sldMk cId="1452772963" sldId="1026"/>
            <ac:spMk id="2" creationId="{1E370FB8-DF69-4312-A864-2E5C5E1EACE8}"/>
          </ac:spMkLst>
        </pc:spChg>
        <pc:spChg chg="mod">
          <ac:chgData name="Douglas MacDonald" userId="S::douglas.macdonald@hcl.com::87ef0ca1-b673-4b66-8ca2-e6d551d62fb8" providerId="AD" clId="Web-{F17E679B-6689-4099-8803-41F4831027F3}" dt="2018-07-10T13:53:17.022" v="23" actId="20577"/>
          <ac:spMkLst>
            <pc:docMk/>
            <pc:sldMk cId="1452772963" sldId="1026"/>
            <ac:spMk id="3" creationId="{A6BDC8CC-79C0-40E0-938D-362AA550045B}"/>
          </ac:spMkLst>
        </pc:spChg>
      </pc:sldChg>
      <pc:sldChg chg="ord">
        <pc:chgData name="Douglas MacDonald" userId="S::douglas.macdonald@hcl.com::87ef0ca1-b673-4b66-8ca2-e6d551d62fb8" providerId="AD" clId="Web-{F17E679B-6689-4099-8803-41F4831027F3}" dt="2018-07-10T13:51:53.190" v="1" actId="20577"/>
        <pc:sldMkLst>
          <pc:docMk/>
          <pc:sldMk cId="2166913756" sldId="10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9A04E-D95B-4D93-8118-AB57F955C03C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93B92-8366-466F-A572-027CD9BC0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1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C94D0-8FDB-47CC-86F7-E8E595A3A2FC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79B48-A1E7-42FE-A31F-53085B5C0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6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79B48-A1E7-42FE-A31F-53085B5C01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1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zfmzTcVUJg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03566065"/>
      </p:ext>
    </p:extLst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68" y="255352"/>
            <a:ext cx="8488633" cy="567103"/>
          </a:xfrm>
        </p:spPr>
        <p:txBody>
          <a:bodyPr anchor="ctr" anchorCtr="0"/>
          <a:lstStyle>
            <a:lvl1pPr marL="129779" indent="0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E50B834-D109-4B5B-99BE-B2160D76E810}"/>
              </a:ext>
            </a:extLst>
          </p:cNvPr>
          <p:cNvGrpSpPr/>
          <p:nvPr/>
        </p:nvGrpSpPr>
        <p:grpSpPr>
          <a:xfrm>
            <a:off x="0" y="0"/>
            <a:ext cx="9144000" cy="121892"/>
            <a:chOff x="0" y="0"/>
            <a:chExt cx="11888583" cy="238760"/>
          </a:xfrm>
        </p:grpSpPr>
        <p:sp>
          <p:nvSpPr>
            <p:cNvPr id="6" name="bk object 33">
              <a:extLst>
                <a:ext uri="{FF2B5EF4-FFF2-40B4-BE49-F238E27FC236}">
                  <a16:creationId xmlns:a16="http://schemas.microsoft.com/office/drawing/2014/main" id="{D0CC9D89-8A56-4F45-B5C3-CDF32CA4A5A3}"/>
                </a:ext>
              </a:extLst>
            </p:cNvPr>
            <p:cNvSpPr/>
            <p:nvPr userDrawn="1"/>
          </p:nvSpPr>
          <p:spPr>
            <a:xfrm>
              <a:off x="0" y="0"/>
              <a:ext cx="4729480" cy="238760"/>
            </a:xfrm>
            <a:custGeom>
              <a:avLst/>
              <a:gdLst/>
              <a:ahLst/>
              <a:cxnLst/>
              <a:rect l="l" t="t" r="r" b="b"/>
              <a:pathLst>
                <a:path w="4729480" h="238760">
                  <a:moveTo>
                    <a:pt x="4642142" y="0"/>
                  </a:moveTo>
                  <a:lnTo>
                    <a:pt x="0" y="0"/>
                  </a:lnTo>
                  <a:lnTo>
                    <a:pt x="0" y="238721"/>
                  </a:lnTo>
                  <a:lnTo>
                    <a:pt x="4728857" y="238721"/>
                  </a:lnTo>
                  <a:lnTo>
                    <a:pt x="4642142" y="0"/>
                  </a:lnTo>
                  <a:close/>
                </a:path>
              </a:pathLst>
            </a:custGeom>
            <a:solidFill>
              <a:srgbClr val="F7A838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7" name="bk object 34">
              <a:extLst>
                <a:ext uri="{FF2B5EF4-FFF2-40B4-BE49-F238E27FC236}">
                  <a16:creationId xmlns:a16="http://schemas.microsoft.com/office/drawing/2014/main" id="{E0982CD6-0CF5-407A-9BCB-CA3963323470}"/>
                </a:ext>
              </a:extLst>
            </p:cNvPr>
            <p:cNvSpPr/>
            <p:nvPr userDrawn="1"/>
          </p:nvSpPr>
          <p:spPr>
            <a:xfrm>
              <a:off x="1155191" y="0"/>
              <a:ext cx="4335780" cy="238760"/>
            </a:xfrm>
            <a:custGeom>
              <a:avLst/>
              <a:gdLst/>
              <a:ahLst/>
              <a:cxnLst/>
              <a:rect l="l" t="t" r="r" b="b"/>
              <a:pathLst>
                <a:path w="4335780" h="238760">
                  <a:moveTo>
                    <a:pt x="4248442" y="0"/>
                  </a:moveTo>
                  <a:lnTo>
                    <a:pt x="0" y="0"/>
                  </a:lnTo>
                  <a:lnTo>
                    <a:pt x="0" y="238721"/>
                  </a:lnTo>
                  <a:lnTo>
                    <a:pt x="4335157" y="238721"/>
                  </a:lnTo>
                  <a:lnTo>
                    <a:pt x="4248442" y="0"/>
                  </a:lnTo>
                  <a:close/>
                </a:path>
              </a:pathLst>
            </a:custGeom>
            <a:solidFill>
              <a:srgbClr val="36B8CA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8" name="bk object 35">
              <a:extLst>
                <a:ext uri="{FF2B5EF4-FFF2-40B4-BE49-F238E27FC236}">
                  <a16:creationId xmlns:a16="http://schemas.microsoft.com/office/drawing/2014/main" id="{602B995A-5E0D-46D5-8CAD-CC6EB7B80A9D}"/>
                </a:ext>
              </a:extLst>
            </p:cNvPr>
            <p:cNvSpPr/>
            <p:nvPr userDrawn="1"/>
          </p:nvSpPr>
          <p:spPr>
            <a:xfrm>
              <a:off x="5461863" y="0"/>
              <a:ext cx="3236595" cy="238760"/>
            </a:xfrm>
            <a:custGeom>
              <a:avLst/>
              <a:gdLst/>
              <a:ahLst/>
              <a:cxnLst/>
              <a:rect l="l" t="t" r="r" b="b"/>
              <a:pathLst>
                <a:path w="3236595" h="238760">
                  <a:moveTo>
                    <a:pt x="3236175" y="0"/>
                  </a:moveTo>
                  <a:lnTo>
                    <a:pt x="0" y="0"/>
                  </a:lnTo>
                  <a:lnTo>
                    <a:pt x="86715" y="238721"/>
                  </a:lnTo>
                  <a:lnTo>
                    <a:pt x="3184143" y="238721"/>
                  </a:lnTo>
                  <a:lnTo>
                    <a:pt x="3236175" y="0"/>
                  </a:lnTo>
                  <a:close/>
                </a:path>
              </a:pathLst>
            </a:custGeom>
            <a:solidFill>
              <a:srgbClr val="006A9E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9" name="bk object 36">
              <a:extLst>
                <a:ext uri="{FF2B5EF4-FFF2-40B4-BE49-F238E27FC236}">
                  <a16:creationId xmlns:a16="http://schemas.microsoft.com/office/drawing/2014/main" id="{44D485C2-4261-4D25-B7B1-3616FA63EBD3}"/>
                </a:ext>
              </a:extLst>
            </p:cNvPr>
            <p:cNvSpPr/>
            <p:nvPr userDrawn="1"/>
          </p:nvSpPr>
          <p:spPr>
            <a:xfrm>
              <a:off x="8699613" y="0"/>
              <a:ext cx="3188970" cy="238760"/>
            </a:xfrm>
            <a:custGeom>
              <a:avLst/>
              <a:gdLst/>
              <a:ahLst/>
              <a:cxnLst/>
              <a:rect l="l" t="t" r="r" b="b"/>
              <a:pathLst>
                <a:path w="3188970" h="238760">
                  <a:moveTo>
                    <a:pt x="3188411" y="0"/>
                  </a:moveTo>
                  <a:lnTo>
                    <a:pt x="52031" y="0"/>
                  </a:lnTo>
                  <a:lnTo>
                    <a:pt x="0" y="238721"/>
                  </a:lnTo>
                  <a:lnTo>
                    <a:pt x="3188411" y="238721"/>
                  </a:lnTo>
                  <a:lnTo>
                    <a:pt x="3188411" y="0"/>
                  </a:lnTo>
                  <a:close/>
                </a:path>
              </a:pathLst>
            </a:custGeom>
            <a:solidFill>
              <a:srgbClr val="3E4853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  <p:sp>
        <p:nvSpPr>
          <p:cNvPr id="10" name="bk object 40">
            <a:extLst>
              <a:ext uri="{FF2B5EF4-FFF2-40B4-BE49-F238E27FC236}">
                <a16:creationId xmlns:a16="http://schemas.microsoft.com/office/drawing/2014/main" id="{687CE8BC-4911-4AC3-9014-BBCC1E8235F3}"/>
              </a:ext>
            </a:extLst>
          </p:cNvPr>
          <p:cNvSpPr/>
          <p:nvPr/>
        </p:nvSpPr>
        <p:spPr>
          <a:xfrm>
            <a:off x="9071115" y="460581"/>
            <a:ext cx="72885" cy="789623"/>
          </a:xfrm>
          <a:custGeom>
            <a:avLst/>
            <a:gdLst/>
            <a:ahLst/>
            <a:cxnLst/>
            <a:rect l="l" t="t" r="r" b="b"/>
            <a:pathLst>
              <a:path w="97154" h="1052830">
                <a:moveTo>
                  <a:pt x="0" y="1052664"/>
                </a:moveTo>
                <a:lnTo>
                  <a:pt x="96774" y="1052664"/>
                </a:lnTo>
                <a:lnTo>
                  <a:pt x="96774" y="0"/>
                </a:lnTo>
                <a:lnTo>
                  <a:pt x="0" y="0"/>
                </a:lnTo>
                <a:lnTo>
                  <a:pt x="0" y="1052664"/>
                </a:lnTo>
                <a:close/>
              </a:path>
            </a:pathLst>
          </a:custGeom>
          <a:solidFill>
            <a:srgbClr val="36B8C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1" name="bk object 41">
            <a:extLst>
              <a:ext uri="{FF2B5EF4-FFF2-40B4-BE49-F238E27FC236}">
                <a16:creationId xmlns:a16="http://schemas.microsoft.com/office/drawing/2014/main" id="{291ADDC7-D735-4700-97B2-4FD4457CFD1B}"/>
              </a:ext>
            </a:extLst>
          </p:cNvPr>
          <p:cNvSpPr/>
          <p:nvPr/>
        </p:nvSpPr>
        <p:spPr>
          <a:xfrm>
            <a:off x="9071115" y="1250080"/>
            <a:ext cx="72885" cy="210026"/>
          </a:xfrm>
          <a:custGeom>
            <a:avLst/>
            <a:gdLst/>
            <a:ahLst/>
            <a:cxnLst/>
            <a:rect l="l" t="t" r="r" b="b"/>
            <a:pathLst>
              <a:path w="97154" h="280035">
                <a:moveTo>
                  <a:pt x="0" y="279806"/>
                </a:moveTo>
                <a:lnTo>
                  <a:pt x="96774" y="279806"/>
                </a:lnTo>
                <a:lnTo>
                  <a:pt x="96774" y="0"/>
                </a:lnTo>
                <a:lnTo>
                  <a:pt x="0" y="0"/>
                </a:lnTo>
                <a:lnTo>
                  <a:pt x="0" y="279806"/>
                </a:lnTo>
                <a:close/>
              </a:path>
            </a:pathLst>
          </a:custGeom>
          <a:solidFill>
            <a:srgbClr val="F7A838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7" name="bk object 37">
            <a:extLst>
              <a:ext uri="{FF2B5EF4-FFF2-40B4-BE49-F238E27FC236}">
                <a16:creationId xmlns:a16="http://schemas.microsoft.com/office/drawing/2014/main" id="{917544BA-865F-4BBB-ABF2-795B8622A8BE}"/>
              </a:ext>
            </a:extLst>
          </p:cNvPr>
          <p:cNvSpPr/>
          <p:nvPr/>
        </p:nvSpPr>
        <p:spPr>
          <a:xfrm>
            <a:off x="316269" y="255352"/>
            <a:ext cx="34298" cy="567103"/>
          </a:xfrm>
          <a:custGeom>
            <a:avLst/>
            <a:gdLst/>
            <a:ahLst/>
            <a:cxnLst/>
            <a:rect l="l" t="t" r="r" b="b"/>
            <a:pathLst>
              <a:path h="1146810">
                <a:moveTo>
                  <a:pt x="0" y="0"/>
                </a:moveTo>
                <a:lnTo>
                  <a:pt x="0" y="1146416"/>
                </a:lnTo>
              </a:path>
            </a:pathLst>
          </a:custGeom>
          <a:ln w="58775">
            <a:solidFill>
              <a:srgbClr val="36B8CA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0086533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6928673"/>
      </p:ext>
    </p:extLst>
  </p:cSld>
  <p:clrMapOvr>
    <a:masterClrMapping/>
  </p:clrMapOvr>
  <p:transition/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696454"/>
      </p:ext>
    </p:extLst>
  </p:cSld>
  <p:clrMapOvr>
    <a:masterClrMapping/>
  </p:clrMapOvr>
  <p:transition/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3"/>
          <p:cNvGrpSpPr>
            <a:grpSpLocks/>
          </p:cNvGrpSpPr>
          <p:nvPr/>
        </p:nvGrpSpPr>
        <p:grpSpPr bwMode="auto">
          <a:xfrm>
            <a:off x="3766833" y="4394755"/>
            <a:ext cx="1610337" cy="328981"/>
            <a:chOff x="3533775" y="5853113"/>
            <a:chExt cx="2144713" cy="438150"/>
          </a:xfrm>
        </p:grpSpPr>
        <p:sp>
          <p:nvSpPr>
            <p:cNvPr id="54" name="Freeform 74"/>
            <p:cNvSpPr>
              <a:spLocks/>
            </p:cNvSpPr>
            <p:nvPr userDrawn="1"/>
          </p:nvSpPr>
          <p:spPr bwMode="auto">
            <a:xfrm>
              <a:off x="4043363" y="5999163"/>
              <a:ext cx="187325" cy="149225"/>
            </a:xfrm>
            <a:custGeom>
              <a:avLst/>
              <a:gdLst>
                <a:gd name="T0" fmla="*/ 587910146 w 60"/>
                <a:gd name="T1" fmla="*/ 0 h 47"/>
                <a:gd name="T2" fmla="*/ 450732049 w 60"/>
                <a:gd name="T3" fmla="*/ 470671525 h 47"/>
                <a:gd name="T4" fmla="*/ 382143000 w 60"/>
                <a:gd name="T5" fmla="*/ 470671525 h 47"/>
                <a:gd name="T6" fmla="*/ 313550829 w 60"/>
                <a:gd name="T7" fmla="*/ 230327200 h 47"/>
                <a:gd name="T8" fmla="*/ 293956634 w 60"/>
                <a:gd name="T9" fmla="*/ 140198475 h 47"/>
                <a:gd name="T10" fmla="*/ 293956634 w 60"/>
                <a:gd name="T11" fmla="*/ 140198475 h 47"/>
                <a:gd name="T12" fmla="*/ 274359317 w 60"/>
                <a:gd name="T13" fmla="*/ 230327200 h 47"/>
                <a:gd name="T14" fmla="*/ 205767146 w 60"/>
                <a:gd name="T15" fmla="*/ 470671525 h 47"/>
                <a:gd name="T16" fmla="*/ 137178098 w 60"/>
                <a:gd name="T17" fmla="*/ 470671525 h 47"/>
                <a:gd name="T18" fmla="*/ 0 w 60"/>
                <a:gd name="T19" fmla="*/ 0 h 47"/>
                <a:gd name="T20" fmla="*/ 78389268 w 60"/>
                <a:gd name="T21" fmla="*/ 0 h 47"/>
                <a:gd name="T22" fmla="*/ 156775415 w 60"/>
                <a:gd name="T23" fmla="*/ 280400125 h 47"/>
                <a:gd name="T24" fmla="*/ 166575634 w 60"/>
                <a:gd name="T25" fmla="*/ 360514900 h 47"/>
                <a:gd name="T26" fmla="*/ 166575634 w 60"/>
                <a:gd name="T27" fmla="*/ 360514900 h 47"/>
                <a:gd name="T28" fmla="*/ 186172951 w 60"/>
                <a:gd name="T29" fmla="*/ 280400125 h 47"/>
                <a:gd name="T30" fmla="*/ 264559098 w 60"/>
                <a:gd name="T31" fmla="*/ 50072925 h 47"/>
                <a:gd name="T32" fmla="*/ 323351049 w 60"/>
                <a:gd name="T33" fmla="*/ 50072925 h 47"/>
                <a:gd name="T34" fmla="*/ 391940098 w 60"/>
                <a:gd name="T35" fmla="*/ 280400125 h 47"/>
                <a:gd name="T36" fmla="*/ 411537415 w 60"/>
                <a:gd name="T37" fmla="*/ 360514900 h 47"/>
                <a:gd name="T38" fmla="*/ 411537415 w 60"/>
                <a:gd name="T39" fmla="*/ 360514900 h 47"/>
                <a:gd name="T40" fmla="*/ 431134732 w 60"/>
                <a:gd name="T41" fmla="*/ 280400125 h 47"/>
                <a:gd name="T42" fmla="*/ 509520878 w 60"/>
                <a:gd name="T43" fmla="*/ 0 h 47"/>
                <a:gd name="T44" fmla="*/ 587910146 w 60"/>
                <a:gd name="T45" fmla="*/ 0 h 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60" h="47">
                  <a:moveTo>
                    <a:pt x="60" y="0"/>
                  </a:move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0" y="17"/>
                    <a:pt x="30" y="14"/>
                    <a:pt x="30" y="14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4"/>
                    <a:pt x="29" y="17"/>
                    <a:pt x="28" y="23"/>
                  </a:cubicBezTo>
                  <a:cubicBezTo>
                    <a:pt x="21" y="47"/>
                    <a:pt x="21" y="47"/>
                    <a:pt x="21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7" y="32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8" y="32"/>
                    <a:pt x="19" y="2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2" y="32"/>
                    <a:pt x="42" y="36"/>
                    <a:pt x="42" y="36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2" y="36"/>
                    <a:pt x="43" y="32"/>
                    <a:pt x="44" y="28"/>
                  </a:cubicBezTo>
                  <a:cubicBezTo>
                    <a:pt x="52" y="0"/>
                    <a:pt x="52" y="0"/>
                    <a:pt x="52" y="0"/>
                  </a:cubicBezTo>
                  <a:lnTo>
                    <a:pt x="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5" name="Freeform 75"/>
            <p:cNvSpPr>
              <a:spLocks noEditPoints="1"/>
            </p:cNvSpPr>
            <p:nvPr userDrawn="1"/>
          </p:nvSpPr>
          <p:spPr bwMode="auto">
            <a:xfrm>
              <a:off x="4219575" y="5999163"/>
              <a:ext cx="136525" cy="149225"/>
            </a:xfrm>
            <a:custGeom>
              <a:avLst/>
              <a:gdLst>
                <a:gd name="T0" fmla="*/ 321865625 w 43"/>
                <a:gd name="T1" fmla="*/ 360514900 h 47"/>
                <a:gd name="T2" fmla="*/ 120697625 w 43"/>
                <a:gd name="T3" fmla="*/ 360514900 h 47"/>
                <a:gd name="T4" fmla="*/ 80467200 w 43"/>
                <a:gd name="T5" fmla="*/ 470671525 h 47"/>
                <a:gd name="T6" fmla="*/ 0 w 43"/>
                <a:gd name="T7" fmla="*/ 470671525 h 47"/>
                <a:gd name="T8" fmla="*/ 181048025 w 43"/>
                <a:gd name="T9" fmla="*/ 0 h 47"/>
                <a:gd name="T10" fmla="*/ 251456825 w 43"/>
                <a:gd name="T11" fmla="*/ 0 h 47"/>
                <a:gd name="T12" fmla="*/ 432504850 w 43"/>
                <a:gd name="T13" fmla="*/ 470671525 h 47"/>
                <a:gd name="T14" fmla="*/ 352037650 w 43"/>
                <a:gd name="T15" fmla="*/ 470671525 h 47"/>
                <a:gd name="T16" fmla="*/ 321865625 w 43"/>
                <a:gd name="T17" fmla="*/ 360514900 h 47"/>
                <a:gd name="T18" fmla="*/ 291690425 w 43"/>
                <a:gd name="T19" fmla="*/ 290414075 h 47"/>
                <a:gd name="T20" fmla="*/ 241398425 w 43"/>
                <a:gd name="T21" fmla="*/ 140198475 h 47"/>
                <a:gd name="T22" fmla="*/ 221281625 w 43"/>
                <a:gd name="T23" fmla="*/ 80114775 h 47"/>
                <a:gd name="T24" fmla="*/ 221281625 w 43"/>
                <a:gd name="T25" fmla="*/ 80114775 h 47"/>
                <a:gd name="T26" fmla="*/ 201164825 w 43"/>
                <a:gd name="T27" fmla="*/ 140198475 h 47"/>
                <a:gd name="T28" fmla="*/ 140814425 w 43"/>
                <a:gd name="T29" fmla="*/ 290414075 h 47"/>
                <a:gd name="T30" fmla="*/ 291690425 w 43"/>
                <a:gd name="T31" fmla="*/ 290414075 h 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3" h="47">
                  <a:moveTo>
                    <a:pt x="32" y="36"/>
                  </a:moveTo>
                  <a:cubicBezTo>
                    <a:pt x="12" y="36"/>
                    <a:pt x="12" y="36"/>
                    <a:pt x="12" y="36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43" y="47"/>
                    <a:pt x="43" y="47"/>
                    <a:pt x="43" y="47"/>
                  </a:cubicBezTo>
                  <a:cubicBezTo>
                    <a:pt x="35" y="47"/>
                    <a:pt x="35" y="47"/>
                    <a:pt x="35" y="47"/>
                  </a:cubicBezTo>
                  <a:lnTo>
                    <a:pt x="32" y="36"/>
                  </a:lnTo>
                  <a:close/>
                  <a:moveTo>
                    <a:pt x="29" y="29"/>
                  </a:moveTo>
                  <a:cubicBezTo>
                    <a:pt x="24" y="14"/>
                    <a:pt x="24" y="14"/>
                    <a:pt x="24" y="14"/>
                  </a:cubicBezTo>
                  <a:cubicBezTo>
                    <a:pt x="23" y="11"/>
                    <a:pt x="22" y="8"/>
                    <a:pt x="22" y="8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8"/>
                    <a:pt x="21" y="11"/>
                    <a:pt x="20" y="14"/>
                  </a:cubicBezTo>
                  <a:cubicBezTo>
                    <a:pt x="14" y="29"/>
                    <a:pt x="14" y="29"/>
                    <a:pt x="14" y="29"/>
                  </a:cubicBezTo>
                  <a:lnTo>
                    <a:pt x="29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6" name="Freeform 76"/>
            <p:cNvSpPr>
              <a:spLocks/>
            </p:cNvSpPr>
            <p:nvPr userDrawn="1"/>
          </p:nvSpPr>
          <p:spPr bwMode="auto">
            <a:xfrm>
              <a:off x="4346575" y="5999163"/>
              <a:ext cx="109538" cy="149225"/>
            </a:xfrm>
            <a:custGeom>
              <a:avLst/>
              <a:gdLst>
                <a:gd name="T0" fmla="*/ 146289335 w 82"/>
                <a:gd name="T1" fmla="*/ 0 h 111"/>
                <a:gd name="T2" fmla="*/ 146289335 w 82"/>
                <a:gd name="T3" fmla="*/ 25135674 h 111"/>
                <a:gd name="T4" fmla="*/ 87416667 w 82"/>
                <a:gd name="T5" fmla="*/ 25135674 h 111"/>
                <a:gd name="T6" fmla="*/ 87416667 w 82"/>
                <a:gd name="T7" fmla="*/ 199293348 h 111"/>
                <a:gd name="T8" fmla="*/ 58872668 w 82"/>
                <a:gd name="T9" fmla="*/ 199293348 h 111"/>
                <a:gd name="T10" fmla="*/ 58872668 w 82"/>
                <a:gd name="T11" fmla="*/ 25135674 h 111"/>
                <a:gd name="T12" fmla="*/ 0 w 82"/>
                <a:gd name="T13" fmla="*/ 25135674 h 111"/>
                <a:gd name="T14" fmla="*/ 0 w 82"/>
                <a:gd name="T15" fmla="*/ 0 h 111"/>
                <a:gd name="T16" fmla="*/ 146289335 w 82"/>
                <a:gd name="T17" fmla="*/ 0 h 1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2" h="111">
                  <a:moveTo>
                    <a:pt x="82" y="0"/>
                  </a:moveTo>
                  <a:lnTo>
                    <a:pt x="82" y="14"/>
                  </a:lnTo>
                  <a:lnTo>
                    <a:pt x="49" y="14"/>
                  </a:lnTo>
                  <a:lnTo>
                    <a:pt x="49" y="111"/>
                  </a:lnTo>
                  <a:lnTo>
                    <a:pt x="33" y="111"/>
                  </a:lnTo>
                  <a:lnTo>
                    <a:pt x="33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7" name="Freeform 77"/>
            <p:cNvSpPr>
              <a:spLocks/>
            </p:cNvSpPr>
            <p:nvPr userDrawn="1"/>
          </p:nvSpPr>
          <p:spPr bwMode="auto">
            <a:xfrm>
              <a:off x="4462463" y="5995988"/>
              <a:ext cx="131762" cy="153987"/>
            </a:xfrm>
            <a:custGeom>
              <a:avLst/>
              <a:gdLst>
                <a:gd name="T0" fmla="*/ 335776634 w 42"/>
                <a:gd name="T1" fmla="*/ 139100542 h 49"/>
                <a:gd name="T2" fmla="*/ 217266126 w 42"/>
                <a:gd name="T3" fmla="*/ 69548700 h 49"/>
                <a:gd name="T4" fmla="*/ 79007005 w 42"/>
                <a:gd name="T5" fmla="*/ 238456726 h 49"/>
                <a:gd name="T6" fmla="*/ 217266126 w 42"/>
                <a:gd name="T7" fmla="*/ 407364752 h 49"/>
                <a:gd name="T8" fmla="*/ 345652509 w 42"/>
                <a:gd name="T9" fmla="*/ 327879177 h 49"/>
                <a:gd name="T10" fmla="*/ 414783639 w 42"/>
                <a:gd name="T11" fmla="*/ 347749785 h 49"/>
                <a:gd name="T12" fmla="*/ 217266126 w 42"/>
                <a:gd name="T13" fmla="*/ 486850327 h 49"/>
                <a:gd name="T14" fmla="*/ 0 w 42"/>
                <a:gd name="T15" fmla="*/ 238456726 h 49"/>
                <a:gd name="T16" fmla="*/ 217266126 w 42"/>
                <a:gd name="T17" fmla="*/ 0 h 49"/>
                <a:gd name="T18" fmla="*/ 404907763 w 42"/>
                <a:gd name="T19" fmla="*/ 119229934 h 49"/>
                <a:gd name="T20" fmla="*/ 335776634 w 42"/>
                <a:gd name="T21" fmla="*/ 139100542 h 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2" h="49">
                  <a:moveTo>
                    <a:pt x="34" y="14"/>
                  </a:moveTo>
                  <a:cubicBezTo>
                    <a:pt x="32" y="9"/>
                    <a:pt x="27" y="7"/>
                    <a:pt x="22" y="7"/>
                  </a:cubicBezTo>
                  <a:cubicBezTo>
                    <a:pt x="14" y="7"/>
                    <a:pt x="8" y="13"/>
                    <a:pt x="8" y="24"/>
                  </a:cubicBezTo>
                  <a:cubicBezTo>
                    <a:pt x="8" y="35"/>
                    <a:pt x="14" y="41"/>
                    <a:pt x="22" y="41"/>
                  </a:cubicBezTo>
                  <a:cubicBezTo>
                    <a:pt x="28" y="41"/>
                    <a:pt x="33" y="38"/>
                    <a:pt x="35" y="33"/>
                  </a:cubicBezTo>
                  <a:cubicBezTo>
                    <a:pt x="42" y="35"/>
                    <a:pt x="42" y="35"/>
                    <a:pt x="42" y="35"/>
                  </a:cubicBezTo>
                  <a:cubicBezTo>
                    <a:pt x="39" y="43"/>
                    <a:pt x="31" y="49"/>
                    <a:pt x="22" y="49"/>
                  </a:cubicBezTo>
                  <a:cubicBezTo>
                    <a:pt x="10" y="49"/>
                    <a:pt x="0" y="39"/>
                    <a:pt x="0" y="24"/>
                  </a:cubicBezTo>
                  <a:cubicBezTo>
                    <a:pt x="0" y="9"/>
                    <a:pt x="10" y="0"/>
                    <a:pt x="22" y="0"/>
                  </a:cubicBezTo>
                  <a:cubicBezTo>
                    <a:pt x="31" y="0"/>
                    <a:pt x="38" y="4"/>
                    <a:pt x="41" y="12"/>
                  </a:cubicBezTo>
                  <a:lnTo>
                    <a:pt x="3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8" name="Freeform 78"/>
            <p:cNvSpPr>
              <a:spLocks/>
            </p:cNvSpPr>
            <p:nvPr userDrawn="1"/>
          </p:nvSpPr>
          <p:spPr bwMode="auto">
            <a:xfrm>
              <a:off x="4618038" y="5999163"/>
              <a:ext cx="109537" cy="149225"/>
            </a:xfrm>
            <a:custGeom>
              <a:avLst/>
              <a:gdLst>
                <a:gd name="T0" fmla="*/ 146287999 w 82"/>
                <a:gd name="T1" fmla="*/ 0 h 111"/>
                <a:gd name="T2" fmla="*/ 146287999 w 82"/>
                <a:gd name="T3" fmla="*/ 199293348 h 111"/>
                <a:gd name="T4" fmla="*/ 114176293 w 82"/>
                <a:gd name="T5" fmla="*/ 199293348 h 111"/>
                <a:gd name="T6" fmla="*/ 114176293 w 82"/>
                <a:gd name="T7" fmla="*/ 109521739 h 111"/>
                <a:gd name="T8" fmla="*/ 28543739 w 82"/>
                <a:gd name="T9" fmla="*/ 109521739 h 111"/>
                <a:gd name="T10" fmla="*/ 28543739 w 82"/>
                <a:gd name="T11" fmla="*/ 199293348 h 111"/>
                <a:gd name="T12" fmla="*/ 0 w 82"/>
                <a:gd name="T13" fmla="*/ 199293348 h 111"/>
                <a:gd name="T14" fmla="*/ 0 w 82"/>
                <a:gd name="T15" fmla="*/ 0 h 111"/>
                <a:gd name="T16" fmla="*/ 28543739 w 82"/>
                <a:gd name="T17" fmla="*/ 0 h 111"/>
                <a:gd name="T18" fmla="*/ 28543739 w 82"/>
                <a:gd name="T19" fmla="*/ 80795255 h 111"/>
                <a:gd name="T20" fmla="*/ 114176293 w 82"/>
                <a:gd name="T21" fmla="*/ 80795255 h 111"/>
                <a:gd name="T22" fmla="*/ 114176293 w 82"/>
                <a:gd name="T23" fmla="*/ 0 h 111"/>
                <a:gd name="T24" fmla="*/ 146287999 w 82"/>
                <a:gd name="T25" fmla="*/ 0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2" h="111">
                  <a:moveTo>
                    <a:pt x="82" y="0"/>
                  </a:moveTo>
                  <a:lnTo>
                    <a:pt x="82" y="111"/>
                  </a:lnTo>
                  <a:lnTo>
                    <a:pt x="64" y="111"/>
                  </a:lnTo>
                  <a:lnTo>
                    <a:pt x="64" y="61"/>
                  </a:lnTo>
                  <a:lnTo>
                    <a:pt x="16" y="61"/>
                  </a:lnTo>
                  <a:lnTo>
                    <a:pt x="16" y="111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45"/>
                  </a:lnTo>
                  <a:lnTo>
                    <a:pt x="64" y="45"/>
                  </a:lnTo>
                  <a:lnTo>
                    <a:pt x="64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59" name="Freeform 79"/>
            <p:cNvSpPr>
              <a:spLocks/>
            </p:cNvSpPr>
            <p:nvPr userDrawn="1"/>
          </p:nvSpPr>
          <p:spPr bwMode="auto">
            <a:xfrm>
              <a:off x="4795838" y="5999163"/>
              <a:ext cx="111125" cy="149225"/>
            </a:xfrm>
            <a:custGeom>
              <a:avLst/>
              <a:gdLst>
                <a:gd name="T0" fmla="*/ 148408107 w 83"/>
                <a:gd name="T1" fmla="*/ 0 h 111"/>
                <a:gd name="T2" fmla="*/ 148408107 w 83"/>
                <a:gd name="T3" fmla="*/ 25135674 h 111"/>
                <a:gd name="T4" fmla="*/ 89402071 w 83"/>
                <a:gd name="T5" fmla="*/ 25135674 h 111"/>
                <a:gd name="T6" fmla="*/ 89402071 w 83"/>
                <a:gd name="T7" fmla="*/ 199293348 h 111"/>
                <a:gd name="T8" fmla="*/ 59006036 w 83"/>
                <a:gd name="T9" fmla="*/ 199293348 h 111"/>
                <a:gd name="T10" fmla="*/ 59006036 w 83"/>
                <a:gd name="T11" fmla="*/ 25135674 h 111"/>
                <a:gd name="T12" fmla="*/ 0 w 83"/>
                <a:gd name="T13" fmla="*/ 25135674 h 111"/>
                <a:gd name="T14" fmla="*/ 0 w 83"/>
                <a:gd name="T15" fmla="*/ 0 h 111"/>
                <a:gd name="T16" fmla="*/ 148408107 w 83"/>
                <a:gd name="T17" fmla="*/ 0 h 1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3" h="111">
                  <a:moveTo>
                    <a:pt x="83" y="0"/>
                  </a:moveTo>
                  <a:lnTo>
                    <a:pt x="83" y="14"/>
                  </a:lnTo>
                  <a:lnTo>
                    <a:pt x="50" y="14"/>
                  </a:lnTo>
                  <a:lnTo>
                    <a:pt x="50" y="111"/>
                  </a:lnTo>
                  <a:lnTo>
                    <a:pt x="33" y="111"/>
                  </a:lnTo>
                  <a:lnTo>
                    <a:pt x="33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0" name="Freeform 80"/>
            <p:cNvSpPr>
              <a:spLocks/>
            </p:cNvSpPr>
            <p:nvPr userDrawn="1"/>
          </p:nvSpPr>
          <p:spPr bwMode="auto">
            <a:xfrm>
              <a:off x="4929188" y="5999163"/>
              <a:ext cx="109537" cy="149225"/>
            </a:xfrm>
            <a:custGeom>
              <a:avLst/>
              <a:gdLst>
                <a:gd name="T0" fmla="*/ 146287999 w 82"/>
                <a:gd name="T1" fmla="*/ 0 h 111"/>
                <a:gd name="T2" fmla="*/ 146287999 w 82"/>
                <a:gd name="T3" fmla="*/ 199293348 h 111"/>
                <a:gd name="T4" fmla="*/ 112391641 w 82"/>
                <a:gd name="T5" fmla="*/ 199293348 h 111"/>
                <a:gd name="T6" fmla="*/ 112391641 w 82"/>
                <a:gd name="T7" fmla="*/ 109521739 h 111"/>
                <a:gd name="T8" fmla="*/ 28543739 w 82"/>
                <a:gd name="T9" fmla="*/ 109521739 h 111"/>
                <a:gd name="T10" fmla="*/ 28543739 w 82"/>
                <a:gd name="T11" fmla="*/ 199293348 h 111"/>
                <a:gd name="T12" fmla="*/ 0 w 82"/>
                <a:gd name="T13" fmla="*/ 199293348 h 111"/>
                <a:gd name="T14" fmla="*/ 0 w 82"/>
                <a:gd name="T15" fmla="*/ 0 h 111"/>
                <a:gd name="T16" fmla="*/ 28543739 w 82"/>
                <a:gd name="T17" fmla="*/ 0 h 111"/>
                <a:gd name="T18" fmla="*/ 28543739 w 82"/>
                <a:gd name="T19" fmla="*/ 80795255 h 111"/>
                <a:gd name="T20" fmla="*/ 112391641 w 82"/>
                <a:gd name="T21" fmla="*/ 80795255 h 111"/>
                <a:gd name="T22" fmla="*/ 112391641 w 82"/>
                <a:gd name="T23" fmla="*/ 0 h 111"/>
                <a:gd name="T24" fmla="*/ 146287999 w 82"/>
                <a:gd name="T25" fmla="*/ 0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82" h="111">
                  <a:moveTo>
                    <a:pt x="82" y="0"/>
                  </a:moveTo>
                  <a:lnTo>
                    <a:pt x="82" y="111"/>
                  </a:lnTo>
                  <a:lnTo>
                    <a:pt x="63" y="111"/>
                  </a:lnTo>
                  <a:lnTo>
                    <a:pt x="63" y="61"/>
                  </a:lnTo>
                  <a:lnTo>
                    <a:pt x="16" y="61"/>
                  </a:lnTo>
                  <a:lnTo>
                    <a:pt x="16" y="111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45"/>
                  </a:lnTo>
                  <a:lnTo>
                    <a:pt x="63" y="45"/>
                  </a:lnTo>
                  <a:lnTo>
                    <a:pt x="63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1" name="Freeform 81"/>
            <p:cNvSpPr>
              <a:spLocks/>
            </p:cNvSpPr>
            <p:nvPr userDrawn="1"/>
          </p:nvSpPr>
          <p:spPr bwMode="auto">
            <a:xfrm>
              <a:off x="5073650" y="5999163"/>
              <a:ext cx="95250" cy="149225"/>
            </a:xfrm>
            <a:custGeom>
              <a:avLst/>
              <a:gdLst>
                <a:gd name="T0" fmla="*/ 127207046 w 71"/>
                <a:gd name="T1" fmla="*/ 168770786 h 111"/>
                <a:gd name="T2" fmla="*/ 127207046 w 71"/>
                <a:gd name="T3" fmla="*/ 199293348 h 111"/>
                <a:gd name="T4" fmla="*/ 0 w 71"/>
                <a:gd name="T5" fmla="*/ 199293348 h 111"/>
                <a:gd name="T6" fmla="*/ 0 w 71"/>
                <a:gd name="T7" fmla="*/ 0 h 111"/>
                <a:gd name="T8" fmla="*/ 123623768 w 71"/>
                <a:gd name="T9" fmla="*/ 0 h 111"/>
                <a:gd name="T10" fmla="*/ 123623768 w 71"/>
                <a:gd name="T11" fmla="*/ 25135674 h 111"/>
                <a:gd name="T12" fmla="*/ 30458535 w 71"/>
                <a:gd name="T13" fmla="*/ 25135674 h 111"/>
                <a:gd name="T14" fmla="*/ 30458535 w 71"/>
                <a:gd name="T15" fmla="*/ 80795255 h 111"/>
                <a:gd name="T16" fmla="*/ 102124099 w 71"/>
                <a:gd name="T17" fmla="*/ 80795255 h 111"/>
                <a:gd name="T18" fmla="*/ 102124099 w 71"/>
                <a:gd name="T19" fmla="*/ 105930929 h 111"/>
                <a:gd name="T20" fmla="*/ 30458535 w 71"/>
                <a:gd name="T21" fmla="*/ 105930929 h 111"/>
                <a:gd name="T22" fmla="*/ 30458535 w 71"/>
                <a:gd name="T23" fmla="*/ 168770786 h 111"/>
                <a:gd name="T24" fmla="*/ 127207046 w 71"/>
                <a:gd name="T25" fmla="*/ 168770786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1" h="111">
                  <a:moveTo>
                    <a:pt x="71" y="94"/>
                  </a:moveTo>
                  <a:lnTo>
                    <a:pt x="71" y="111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69" y="0"/>
                  </a:lnTo>
                  <a:lnTo>
                    <a:pt x="69" y="14"/>
                  </a:lnTo>
                  <a:lnTo>
                    <a:pt x="17" y="14"/>
                  </a:lnTo>
                  <a:lnTo>
                    <a:pt x="17" y="45"/>
                  </a:lnTo>
                  <a:lnTo>
                    <a:pt x="57" y="45"/>
                  </a:lnTo>
                  <a:lnTo>
                    <a:pt x="57" y="59"/>
                  </a:lnTo>
                  <a:lnTo>
                    <a:pt x="17" y="59"/>
                  </a:lnTo>
                  <a:lnTo>
                    <a:pt x="17" y="94"/>
                  </a:lnTo>
                  <a:lnTo>
                    <a:pt x="71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2" name="Freeform 82"/>
            <p:cNvSpPr>
              <a:spLocks/>
            </p:cNvSpPr>
            <p:nvPr userDrawn="1"/>
          </p:nvSpPr>
          <p:spPr bwMode="auto">
            <a:xfrm>
              <a:off x="5245100" y="5999163"/>
              <a:ext cx="95250" cy="149225"/>
            </a:xfrm>
            <a:custGeom>
              <a:avLst/>
              <a:gdLst>
                <a:gd name="T0" fmla="*/ 37625092 w 71"/>
                <a:gd name="T1" fmla="*/ 34113373 h 111"/>
                <a:gd name="T2" fmla="*/ 37625092 w 71"/>
                <a:gd name="T3" fmla="*/ 84386065 h 111"/>
                <a:gd name="T4" fmla="*/ 109290655 w 71"/>
                <a:gd name="T5" fmla="*/ 84386065 h 111"/>
                <a:gd name="T6" fmla="*/ 109290655 w 71"/>
                <a:gd name="T7" fmla="*/ 118498094 h 111"/>
                <a:gd name="T8" fmla="*/ 37625092 w 71"/>
                <a:gd name="T9" fmla="*/ 118498094 h 111"/>
                <a:gd name="T10" fmla="*/ 37625092 w 71"/>
                <a:gd name="T11" fmla="*/ 199293348 h 111"/>
                <a:gd name="T12" fmla="*/ 0 w 71"/>
                <a:gd name="T13" fmla="*/ 199293348 h 111"/>
                <a:gd name="T14" fmla="*/ 0 w 71"/>
                <a:gd name="T15" fmla="*/ 0 h 111"/>
                <a:gd name="T16" fmla="*/ 127207046 w 71"/>
                <a:gd name="T17" fmla="*/ 0 h 111"/>
                <a:gd name="T18" fmla="*/ 127207046 w 71"/>
                <a:gd name="T19" fmla="*/ 34113373 h 111"/>
                <a:gd name="T20" fmla="*/ 37625092 w 71"/>
                <a:gd name="T21" fmla="*/ 34113373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1" h="111">
                  <a:moveTo>
                    <a:pt x="21" y="19"/>
                  </a:moveTo>
                  <a:lnTo>
                    <a:pt x="21" y="47"/>
                  </a:lnTo>
                  <a:lnTo>
                    <a:pt x="61" y="47"/>
                  </a:lnTo>
                  <a:lnTo>
                    <a:pt x="61" y="66"/>
                  </a:lnTo>
                  <a:lnTo>
                    <a:pt x="21" y="66"/>
                  </a:lnTo>
                  <a:lnTo>
                    <a:pt x="21" y="111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71" y="0"/>
                  </a:lnTo>
                  <a:lnTo>
                    <a:pt x="7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3" name="Rectangle 83"/>
            <p:cNvSpPr>
              <a:spLocks noChangeArrowheads="1"/>
            </p:cNvSpPr>
            <p:nvPr userDrawn="1"/>
          </p:nvSpPr>
          <p:spPr bwMode="auto">
            <a:xfrm>
              <a:off x="5365750" y="5999163"/>
              <a:ext cx="26988" cy="149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4" name="Freeform 84"/>
            <p:cNvSpPr>
              <a:spLocks/>
            </p:cNvSpPr>
            <p:nvPr userDrawn="1"/>
          </p:nvSpPr>
          <p:spPr bwMode="auto">
            <a:xfrm>
              <a:off x="5426075" y="5999163"/>
              <a:ext cx="96838" cy="149225"/>
            </a:xfrm>
            <a:custGeom>
              <a:avLst/>
              <a:gdLst>
                <a:gd name="T0" fmla="*/ 129327812 w 73"/>
                <a:gd name="T1" fmla="*/ 159794432 h 111"/>
                <a:gd name="T2" fmla="*/ 129327812 w 73"/>
                <a:gd name="T3" fmla="*/ 199293348 h 111"/>
                <a:gd name="T4" fmla="*/ 0 w 73"/>
                <a:gd name="T5" fmla="*/ 199293348 h 111"/>
                <a:gd name="T6" fmla="*/ 0 w 73"/>
                <a:gd name="T7" fmla="*/ 0 h 111"/>
                <a:gd name="T8" fmla="*/ 37204364 w 73"/>
                <a:gd name="T9" fmla="*/ 0 h 111"/>
                <a:gd name="T10" fmla="*/ 37204364 w 73"/>
                <a:gd name="T11" fmla="*/ 159794432 h 111"/>
                <a:gd name="T12" fmla="*/ 129327812 w 73"/>
                <a:gd name="T13" fmla="*/ 159794432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111">
                  <a:moveTo>
                    <a:pt x="73" y="89"/>
                  </a:moveTo>
                  <a:lnTo>
                    <a:pt x="73" y="111"/>
                  </a:lnTo>
                  <a:lnTo>
                    <a:pt x="0" y="111"/>
                  </a:lnTo>
                  <a:lnTo>
                    <a:pt x="0" y="0"/>
                  </a:lnTo>
                  <a:lnTo>
                    <a:pt x="21" y="0"/>
                  </a:lnTo>
                  <a:lnTo>
                    <a:pt x="21" y="89"/>
                  </a:lnTo>
                  <a:lnTo>
                    <a:pt x="73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5" name="Freeform 85"/>
            <p:cNvSpPr>
              <a:spLocks/>
            </p:cNvSpPr>
            <p:nvPr userDrawn="1"/>
          </p:nvSpPr>
          <p:spPr bwMode="auto">
            <a:xfrm>
              <a:off x="5541963" y="5999163"/>
              <a:ext cx="136525" cy="149225"/>
            </a:xfrm>
            <a:custGeom>
              <a:avLst/>
              <a:gdLst>
                <a:gd name="T0" fmla="*/ 432504850 w 43"/>
                <a:gd name="T1" fmla="*/ 0 h 47"/>
                <a:gd name="T2" fmla="*/ 432504850 w 43"/>
                <a:gd name="T3" fmla="*/ 470671525 h 47"/>
                <a:gd name="T4" fmla="*/ 341979250 w 43"/>
                <a:gd name="T5" fmla="*/ 470671525 h 47"/>
                <a:gd name="T6" fmla="*/ 341979250 w 43"/>
                <a:gd name="T7" fmla="*/ 310441975 h 47"/>
                <a:gd name="T8" fmla="*/ 341979250 w 43"/>
                <a:gd name="T9" fmla="*/ 150215600 h 47"/>
                <a:gd name="T10" fmla="*/ 341979250 w 43"/>
                <a:gd name="T11" fmla="*/ 150215600 h 47"/>
                <a:gd name="T12" fmla="*/ 301748825 w 43"/>
                <a:gd name="T13" fmla="*/ 220313250 h 47"/>
                <a:gd name="T14" fmla="*/ 241398425 w 43"/>
                <a:gd name="T15" fmla="*/ 350500950 h 47"/>
                <a:gd name="T16" fmla="*/ 191106425 w 43"/>
                <a:gd name="T17" fmla="*/ 350500950 h 47"/>
                <a:gd name="T18" fmla="*/ 120697625 w 43"/>
                <a:gd name="T19" fmla="*/ 220313250 h 47"/>
                <a:gd name="T20" fmla="*/ 90525600 w 43"/>
                <a:gd name="T21" fmla="*/ 150215600 h 47"/>
                <a:gd name="T22" fmla="*/ 90525600 w 43"/>
                <a:gd name="T23" fmla="*/ 150215600 h 47"/>
                <a:gd name="T24" fmla="*/ 90525600 w 43"/>
                <a:gd name="T25" fmla="*/ 310441975 h 47"/>
                <a:gd name="T26" fmla="*/ 90525600 w 43"/>
                <a:gd name="T27" fmla="*/ 470671525 h 47"/>
                <a:gd name="T28" fmla="*/ 0 w 43"/>
                <a:gd name="T29" fmla="*/ 470671525 h 47"/>
                <a:gd name="T30" fmla="*/ 0 w 43"/>
                <a:gd name="T31" fmla="*/ 0 h 47"/>
                <a:gd name="T32" fmla="*/ 90525600 w 43"/>
                <a:gd name="T33" fmla="*/ 0 h 47"/>
                <a:gd name="T34" fmla="*/ 181048025 w 43"/>
                <a:gd name="T35" fmla="*/ 160229550 h 47"/>
                <a:gd name="T36" fmla="*/ 211223225 w 43"/>
                <a:gd name="T37" fmla="*/ 230327200 h 47"/>
                <a:gd name="T38" fmla="*/ 221281625 w 43"/>
                <a:gd name="T39" fmla="*/ 230327200 h 47"/>
                <a:gd name="T40" fmla="*/ 251456825 w 43"/>
                <a:gd name="T41" fmla="*/ 160229550 h 47"/>
                <a:gd name="T42" fmla="*/ 341979250 w 43"/>
                <a:gd name="T43" fmla="*/ 0 h 47"/>
                <a:gd name="T44" fmla="*/ 432504850 w 43"/>
                <a:gd name="T45" fmla="*/ 0 h 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3" h="47">
                  <a:moveTo>
                    <a:pt x="43" y="0"/>
                  </a:moveTo>
                  <a:cubicBezTo>
                    <a:pt x="43" y="47"/>
                    <a:pt x="43" y="47"/>
                    <a:pt x="4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22"/>
                    <a:pt x="34" y="15"/>
                    <a:pt x="34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5"/>
                    <a:pt x="31" y="20"/>
                    <a:pt x="30" y="22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20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9" y="22"/>
                    <a:pt x="9" y="31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21" y="21"/>
                    <a:pt x="21" y="23"/>
                    <a:pt x="21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1"/>
                    <a:pt x="25" y="16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6" name="Oval 86"/>
            <p:cNvSpPr>
              <a:spLocks noChangeArrowheads="1"/>
            </p:cNvSpPr>
            <p:nvPr userDrawn="1"/>
          </p:nvSpPr>
          <p:spPr bwMode="auto">
            <a:xfrm>
              <a:off x="3533775" y="5853113"/>
              <a:ext cx="439738" cy="438150"/>
            </a:xfrm>
            <a:prstGeom prst="ellipse">
              <a:avLst/>
            </a:prstGeom>
            <a:noFill/>
            <a:ln w="1905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67" name="Freeform 87"/>
            <p:cNvSpPr>
              <a:spLocks/>
            </p:cNvSpPr>
            <p:nvPr userDrawn="1"/>
          </p:nvSpPr>
          <p:spPr bwMode="auto">
            <a:xfrm>
              <a:off x="3714750" y="5926138"/>
              <a:ext cx="141288" cy="290512"/>
            </a:xfrm>
            <a:custGeom>
              <a:avLst/>
              <a:gdLst>
                <a:gd name="T0" fmla="*/ 0 w 106"/>
                <a:gd name="T1" fmla="*/ 387982774 h 218"/>
                <a:gd name="T2" fmla="*/ 0 w 106"/>
                <a:gd name="T3" fmla="*/ 0 h 218"/>
                <a:gd name="T4" fmla="*/ 188691457 w 106"/>
                <a:gd name="T5" fmla="*/ 193991387 h 218"/>
                <a:gd name="T6" fmla="*/ 0 w 106"/>
                <a:gd name="T7" fmla="*/ 387982774 h 2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6" h="218">
                  <a:moveTo>
                    <a:pt x="0" y="218"/>
                  </a:moveTo>
                  <a:lnTo>
                    <a:pt x="0" y="0"/>
                  </a:lnTo>
                  <a:lnTo>
                    <a:pt x="106" y="109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</p:grpSp>
      <p:sp>
        <p:nvSpPr>
          <p:cNvPr id="68" name="AutoShape 72">
            <a:hlinkClick r:id="rId2"/>
          </p:cNvPr>
          <p:cNvSpPr>
            <a:spLocks noChangeAspect="1" noChangeArrowheads="1" noTextEdit="1"/>
          </p:cNvSpPr>
          <p:nvPr/>
        </p:nvSpPr>
        <p:spPr bwMode="auto">
          <a:xfrm>
            <a:off x="3683992" y="4370916"/>
            <a:ext cx="1776019" cy="375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599">
              <a:solidFill>
                <a:srgbClr val="000000"/>
              </a:solidFill>
              <a:latin typeface="Calibri" panose="020F0502020204030204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3674456" y="617436"/>
            <a:ext cx="1795091" cy="274151"/>
            <a:chOff x="3712598" y="617435"/>
            <a:chExt cx="1795091" cy="274151"/>
          </a:xfrm>
        </p:grpSpPr>
        <p:sp>
          <p:nvSpPr>
            <p:cNvPr id="70" name="Freeform 7"/>
            <p:cNvSpPr>
              <a:spLocks/>
            </p:cNvSpPr>
            <p:nvPr userDrawn="1"/>
          </p:nvSpPr>
          <p:spPr bwMode="auto">
            <a:xfrm>
              <a:off x="3712598" y="636506"/>
              <a:ext cx="688952" cy="240776"/>
            </a:xfrm>
            <a:custGeom>
              <a:avLst/>
              <a:gdLst>
                <a:gd name="T0" fmla="*/ 0 w 578"/>
                <a:gd name="T1" fmla="*/ 202 h 202"/>
                <a:gd name="T2" fmla="*/ 164 w 578"/>
                <a:gd name="T3" fmla="*/ 202 h 202"/>
                <a:gd name="T4" fmla="*/ 198 w 578"/>
                <a:gd name="T5" fmla="*/ 122 h 202"/>
                <a:gd name="T6" fmla="*/ 358 w 578"/>
                <a:gd name="T7" fmla="*/ 122 h 202"/>
                <a:gd name="T8" fmla="*/ 322 w 578"/>
                <a:gd name="T9" fmla="*/ 202 h 202"/>
                <a:gd name="T10" fmla="*/ 488 w 578"/>
                <a:gd name="T11" fmla="*/ 202 h 202"/>
                <a:gd name="T12" fmla="*/ 578 w 578"/>
                <a:gd name="T13" fmla="*/ 0 h 202"/>
                <a:gd name="T14" fmla="*/ 412 w 578"/>
                <a:gd name="T15" fmla="*/ 0 h 202"/>
                <a:gd name="T16" fmla="*/ 382 w 578"/>
                <a:gd name="T17" fmla="*/ 68 h 202"/>
                <a:gd name="T18" fmla="*/ 222 w 578"/>
                <a:gd name="T19" fmla="*/ 68 h 202"/>
                <a:gd name="T20" fmla="*/ 252 w 578"/>
                <a:gd name="T21" fmla="*/ 0 h 202"/>
                <a:gd name="T22" fmla="*/ 90 w 578"/>
                <a:gd name="T23" fmla="*/ 0 h 202"/>
                <a:gd name="T24" fmla="*/ 0 w 578"/>
                <a:gd name="T2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8" h="202">
                  <a:moveTo>
                    <a:pt x="0" y="202"/>
                  </a:moveTo>
                  <a:lnTo>
                    <a:pt x="164" y="202"/>
                  </a:lnTo>
                  <a:lnTo>
                    <a:pt x="198" y="122"/>
                  </a:lnTo>
                  <a:lnTo>
                    <a:pt x="358" y="122"/>
                  </a:lnTo>
                  <a:lnTo>
                    <a:pt x="322" y="202"/>
                  </a:lnTo>
                  <a:lnTo>
                    <a:pt x="488" y="202"/>
                  </a:lnTo>
                  <a:lnTo>
                    <a:pt x="578" y="0"/>
                  </a:lnTo>
                  <a:lnTo>
                    <a:pt x="412" y="0"/>
                  </a:lnTo>
                  <a:lnTo>
                    <a:pt x="382" y="68"/>
                  </a:lnTo>
                  <a:lnTo>
                    <a:pt x="222" y="68"/>
                  </a:lnTo>
                  <a:lnTo>
                    <a:pt x="252" y="0"/>
                  </a:lnTo>
                  <a:lnTo>
                    <a:pt x="90" y="0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1" name="Freeform 8"/>
            <p:cNvSpPr>
              <a:spLocks/>
            </p:cNvSpPr>
            <p:nvPr userDrawn="1"/>
          </p:nvSpPr>
          <p:spPr bwMode="auto">
            <a:xfrm>
              <a:off x="4368175" y="617435"/>
              <a:ext cx="650810" cy="274151"/>
            </a:xfrm>
            <a:custGeom>
              <a:avLst/>
              <a:gdLst>
                <a:gd name="T0" fmla="*/ 195 w 273"/>
                <a:gd name="T1" fmla="*/ 43 h 115"/>
                <a:gd name="T2" fmla="*/ 273 w 273"/>
                <a:gd name="T3" fmla="*/ 43 h 115"/>
                <a:gd name="T4" fmla="*/ 223 w 273"/>
                <a:gd name="T5" fmla="*/ 9 h 115"/>
                <a:gd name="T6" fmla="*/ 42 w 273"/>
                <a:gd name="T7" fmla="*/ 31 h 115"/>
                <a:gd name="T8" fmla="*/ 38 w 273"/>
                <a:gd name="T9" fmla="*/ 101 h 115"/>
                <a:gd name="T10" fmla="*/ 188 w 273"/>
                <a:gd name="T11" fmla="*/ 107 h 115"/>
                <a:gd name="T12" fmla="*/ 257 w 273"/>
                <a:gd name="T13" fmla="*/ 76 h 115"/>
                <a:gd name="T14" fmla="*/ 178 w 273"/>
                <a:gd name="T15" fmla="*/ 76 h 115"/>
                <a:gd name="T16" fmla="*/ 139 w 273"/>
                <a:gd name="T17" fmla="*/ 88 h 115"/>
                <a:gd name="T18" fmla="*/ 97 w 273"/>
                <a:gd name="T19" fmla="*/ 59 h 115"/>
                <a:gd name="T20" fmla="*/ 154 w 273"/>
                <a:gd name="T21" fmla="*/ 30 h 115"/>
                <a:gd name="T22" fmla="*/ 195 w 273"/>
                <a:gd name="T23" fmla="*/ 4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" h="115">
                  <a:moveTo>
                    <a:pt x="195" y="43"/>
                  </a:moveTo>
                  <a:cubicBezTo>
                    <a:pt x="273" y="43"/>
                    <a:pt x="273" y="43"/>
                    <a:pt x="273" y="43"/>
                  </a:cubicBezTo>
                  <a:cubicBezTo>
                    <a:pt x="272" y="26"/>
                    <a:pt x="256" y="14"/>
                    <a:pt x="223" y="9"/>
                  </a:cubicBezTo>
                  <a:cubicBezTo>
                    <a:pt x="160" y="0"/>
                    <a:pt x="91" y="4"/>
                    <a:pt x="42" y="31"/>
                  </a:cubicBezTo>
                  <a:cubicBezTo>
                    <a:pt x="3" y="53"/>
                    <a:pt x="0" y="85"/>
                    <a:pt x="38" y="101"/>
                  </a:cubicBezTo>
                  <a:cubicBezTo>
                    <a:pt x="71" y="114"/>
                    <a:pt x="139" y="115"/>
                    <a:pt x="188" y="107"/>
                  </a:cubicBezTo>
                  <a:cubicBezTo>
                    <a:pt x="219" y="102"/>
                    <a:pt x="244" y="91"/>
                    <a:pt x="257" y="76"/>
                  </a:cubicBezTo>
                  <a:cubicBezTo>
                    <a:pt x="178" y="76"/>
                    <a:pt x="178" y="76"/>
                    <a:pt x="178" y="76"/>
                  </a:cubicBezTo>
                  <a:cubicBezTo>
                    <a:pt x="168" y="84"/>
                    <a:pt x="155" y="88"/>
                    <a:pt x="139" y="88"/>
                  </a:cubicBezTo>
                  <a:cubicBezTo>
                    <a:pt x="95" y="88"/>
                    <a:pt x="89" y="75"/>
                    <a:pt x="97" y="59"/>
                  </a:cubicBezTo>
                  <a:cubicBezTo>
                    <a:pt x="106" y="41"/>
                    <a:pt x="125" y="31"/>
                    <a:pt x="154" y="30"/>
                  </a:cubicBezTo>
                  <a:cubicBezTo>
                    <a:pt x="178" y="30"/>
                    <a:pt x="189" y="35"/>
                    <a:pt x="195" y="4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2" name="Freeform 9"/>
            <p:cNvSpPr>
              <a:spLocks/>
            </p:cNvSpPr>
            <p:nvPr userDrawn="1"/>
          </p:nvSpPr>
          <p:spPr bwMode="auto">
            <a:xfrm>
              <a:off x="5004682" y="636506"/>
              <a:ext cx="503007" cy="240776"/>
            </a:xfrm>
            <a:custGeom>
              <a:avLst/>
              <a:gdLst>
                <a:gd name="T0" fmla="*/ 258 w 422"/>
                <a:gd name="T1" fmla="*/ 0 h 202"/>
                <a:gd name="T2" fmla="*/ 190 w 422"/>
                <a:gd name="T3" fmla="*/ 154 h 202"/>
                <a:gd name="T4" fmla="*/ 422 w 422"/>
                <a:gd name="T5" fmla="*/ 154 h 202"/>
                <a:gd name="T6" fmla="*/ 400 w 422"/>
                <a:gd name="T7" fmla="*/ 202 h 202"/>
                <a:gd name="T8" fmla="*/ 0 w 422"/>
                <a:gd name="T9" fmla="*/ 202 h 202"/>
                <a:gd name="T10" fmla="*/ 90 w 422"/>
                <a:gd name="T11" fmla="*/ 0 h 202"/>
                <a:gd name="T12" fmla="*/ 258 w 422"/>
                <a:gd name="T13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2" h="202">
                  <a:moveTo>
                    <a:pt x="258" y="0"/>
                  </a:moveTo>
                  <a:lnTo>
                    <a:pt x="190" y="154"/>
                  </a:lnTo>
                  <a:lnTo>
                    <a:pt x="422" y="154"/>
                  </a:lnTo>
                  <a:lnTo>
                    <a:pt x="400" y="202"/>
                  </a:lnTo>
                  <a:lnTo>
                    <a:pt x="0" y="202"/>
                  </a:lnTo>
                  <a:lnTo>
                    <a:pt x="90" y="0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712545" y="1983422"/>
            <a:ext cx="3718913" cy="796229"/>
            <a:chOff x="2697049" y="1983421"/>
            <a:chExt cx="3718913" cy="796229"/>
          </a:xfrm>
        </p:grpSpPr>
        <p:sp>
          <p:nvSpPr>
            <p:cNvPr id="74" name="Freeform 51"/>
            <p:cNvSpPr>
              <a:spLocks noEditPoints="1"/>
            </p:cNvSpPr>
            <p:nvPr userDrawn="1"/>
          </p:nvSpPr>
          <p:spPr bwMode="auto">
            <a:xfrm>
              <a:off x="3412224" y="2588936"/>
              <a:ext cx="83437" cy="112044"/>
            </a:xfrm>
            <a:custGeom>
              <a:avLst/>
              <a:gdLst>
                <a:gd name="T0" fmla="*/ 19 w 35"/>
                <a:gd name="T1" fmla="*/ 0 h 47"/>
                <a:gd name="T2" fmla="*/ 32 w 35"/>
                <a:gd name="T3" fmla="*/ 12 h 47"/>
                <a:gd name="T4" fmla="*/ 25 w 35"/>
                <a:gd name="T5" fmla="*/ 21 h 47"/>
                <a:gd name="T6" fmla="*/ 25 w 35"/>
                <a:gd name="T7" fmla="*/ 21 h 47"/>
                <a:gd name="T8" fmla="*/ 35 w 35"/>
                <a:gd name="T9" fmla="*/ 33 h 47"/>
                <a:gd name="T10" fmla="*/ 19 w 35"/>
                <a:gd name="T11" fmla="*/ 47 h 47"/>
                <a:gd name="T12" fmla="*/ 0 w 35"/>
                <a:gd name="T13" fmla="*/ 47 h 47"/>
                <a:gd name="T14" fmla="*/ 0 w 35"/>
                <a:gd name="T15" fmla="*/ 0 h 47"/>
                <a:gd name="T16" fmla="*/ 19 w 35"/>
                <a:gd name="T17" fmla="*/ 0 h 47"/>
                <a:gd name="T18" fmla="*/ 17 w 35"/>
                <a:gd name="T19" fmla="*/ 19 h 47"/>
                <a:gd name="T20" fmla="*/ 25 w 35"/>
                <a:gd name="T21" fmla="*/ 13 h 47"/>
                <a:gd name="T22" fmla="*/ 17 w 35"/>
                <a:gd name="T23" fmla="*/ 6 h 47"/>
                <a:gd name="T24" fmla="*/ 8 w 35"/>
                <a:gd name="T25" fmla="*/ 6 h 47"/>
                <a:gd name="T26" fmla="*/ 8 w 35"/>
                <a:gd name="T27" fmla="*/ 19 h 47"/>
                <a:gd name="T28" fmla="*/ 17 w 35"/>
                <a:gd name="T29" fmla="*/ 19 h 47"/>
                <a:gd name="T30" fmla="*/ 19 w 35"/>
                <a:gd name="T31" fmla="*/ 41 h 47"/>
                <a:gd name="T32" fmla="*/ 28 w 35"/>
                <a:gd name="T33" fmla="*/ 33 h 47"/>
                <a:gd name="T34" fmla="*/ 19 w 35"/>
                <a:gd name="T35" fmla="*/ 25 h 47"/>
                <a:gd name="T36" fmla="*/ 8 w 35"/>
                <a:gd name="T37" fmla="*/ 25 h 47"/>
                <a:gd name="T38" fmla="*/ 8 w 35"/>
                <a:gd name="T39" fmla="*/ 41 h 47"/>
                <a:gd name="T40" fmla="*/ 19 w 35"/>
                <a:gd name="T41" fmla="*/ 4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47">
                  <a:moveTo>
                    <a:pt x="19" y="0"/>
                  </a:moveTo>
                  <a:cubicBezTo>
                    <a:pt x="27" y="0"/>
                    <a:pt x="32" y="5"/>
                    <a:pt x="32" y="12"/>
                  </a:cubicBezTo>
                  <a:cubicBezTo>
                    <a:pt x="32" y="16"/>
                    <a:pt x="29" y="20"/>
                    <a:pt x="25" y="2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30" y="22"/>
                    <a:pt x="35" y="27"/>
                    <a:pt x="35" y="33"/>
                  </a:cubicBezTo>
                  <a:cubicBezTo>
                    <a:pt x="35" y="41"/>
                    <a:pt x="30" y="47"/>
                    <a:pt x="19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9" y="0"/>
                  </a:lnTo>
                  <a:close/>
                  <a:moveTo>
                    <a:pt x="17" y="19"/>
                  </a:moveTo>
                  <a:cubicBezTo>
                    <a:pt x="22" y="19"/>
                    <a:pt x="25" y="16"/>
                    <a:pt x="25" y="13"/>
                  </a:cubicBezTo>
                  <a:cubicBezTo>
                    <a:pt x="25" y="9"/>
                    <a:pt x="22" y="6"/>
                    <a:pt x="17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19"/>
                    <a:pt x="8" y="19"/>
                    <a:pt x="8" y="19"/>
                  </a:cubicBezTo>
                  <a:lnTo>
                    <a:pt x="17" y="19"/>
                  </a:lnTo>
                  <a:close/>
                  <a:moveTo>
                    <a:pt x="19" y="41"/>
                  </a:moveTo>
                  <a:cubicBezTo>
                    <a:pt x="24" y="41"/>
                    <a:pt x="28" y="37"/>
                    <a:pt x="28" y="33"/>
                  </a:cubicBezTo>
                  <a:cubicBezTo>
                    <a:pt x="28" y="28"/>
                    <a:pt x="24" y="25"/>
                    <a:pt x="19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41"/>
                    <a:pt x="8" y="41"/>
                    <a:pt x="8" y="41"/>
                  </a:cubicBezTo>
                  <a:lnTo>
                    <a:pt x="19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5" name="Freeform 52"/>
            <p:cNvSpPr>
              <a:spLocks/>
            </p:cNvSpPr>
            <p:nvPr userDrawn="1"/>
          </p:nvSpPr>
          <p:spPr bwMode="auto">
            <a:xfrm>
              <a:off x="3521884" y="2588936"/>
              <a:ext cx="78669" cy="112044"/>
            </a:xfrm>
            <a:custGeom>
              <a:avLst/>
              <a:gdLst>
                <a:gd name="T0" fmla="*/ 66 w 66"/>
                <a:gd name="T1" fmla="*/ 80 h 94"/>
                <a:gd name="T2" fmla="*/ 66 w 66"/>
                <a:gd name="T3" fmla="*/ 94 h 94"/>
                <a:gd name="T4" fmla="*/ 0 w 66"/>
                <a:gd name="T5" fmla="*/ 94 h 94"/>
                <a:gd name="T6" fmla="*/ 0 w 66"/>
                <a:gd name="T7" fmla="*/ 0 h 94"/>
                <a:gd name="T8" fmla="*/ 64 w 66"/>
                <a:gd name="T9" fmla="*/ 0 h 94"/>
                <a:gd name="T10" fmla="*/ 64 w 66"/>
                <a:gd name="T11" fmla="*/ 14 h 94"/>
                <a:gd name="T12" fmla="*/ 16 w 66"/>
                <a:gd name="T13" fmla="*/ 14 h 94"/>
                <a:gd name="T14" fmla="*/ 16 w 66"/>
                <a:gd name="T15" fmla="*/ 38 h 94"/>
                <a:gd name="T16" fmla="*/ 54 w 66"/>
                <a:gd name="T17" fmla="*/ 38 h 94"/>
                <a:gd name="T18" fmla="*/ 54 w 66"/>
                <a:gd name="T19" fmla="*/ 52 h 94"/>
                <a:gd name="T20" fmla="*/ 16 w 66"/>
                <a:gd name="T21" fmla="*/ 52 h 94"/>
                <a:gd name="T22" fmla="*/ 16 w 66"/>
                <a:gd name="T23" fmla="*/ 80 h 94"/>
                <a:gd name="T24" fmla="*/ 66 w 66"/>
                <a:gd name="T25" fmla="*/ 8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94">
                  <a:moveTo>
                    <a:pt x="66" y="80"/>
                  </a:moveTo>
                  <a:lnTo>
                    <a:pt x="66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16" y="14"/>
                  </a:lnTo>
                  <a:lnTo>
                    <a:pt x="16" y="38"/>
                  </a:lnTo>
                  <a:lnTo>
                    <a:pt x="54" y="38"/>
                  </a:lnTo>
                  <a:lnTo>
                    <a:pt x="54" y="52"/>
                  </a:lnTo>
                  <a:lnTo>
                    <a:pt x="16" y="52"/>
                  </a:lnTo>
                  <a:lnTo>
                    <a:pt x="16" y="80"/>
                  </a:lnTo>
                  <a:lnTo>
                    <a:pt x="66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6" name="Freeform 53"/>
            <p:cNvSpPr>
              <a:spLocks/>
            </p:cNvSpPr>
            <p:nvPr userDrawn="1"/>
          </p:nvSpPr>
          <p:spPr bwMode="auto">
            <a:xfrm>
              <a:off x="3619625" y="2588936"/>
              <a:ext cx="102508" cy="112044"/>
            </a:xfrm>
            <a:custGeom>
              <a:avLst/>
              <a:gdLst>
                <a:gd name="T0" fmla="*/ 43 w 43"/>
                <a:gd name="T1" fmla="*/ 0 h 47"/>
                <a:gd name="T2" fmla="*/ 25 w 43"/>
                <a:gd name="T3" fmla="*/ 25 h 47"/>
                <a:gd name="T4" fmla="*/ 25 w 43"/>
                <a:gd name="T5" fmla="*/ 47 h 47"/>
                <a:gd name="T6" fmla="*/ 18 w 43"/>
                <a:gd name="T7" fmla="*/ 47 h 47"/>
                <a:gd name="T8" fmla="*/ 18 w 43"/>
                <a:gd name="T9" fmla="*/ 25 h 47"/>
                <a:gd name="T10" fmla="*/ 0 w 43"/>
                <a:gd name="T11" fmla="*/ 0 h 47"/>
                <a:gd name="T12" fmla="*/ 8 w 43"/>
                <a:gd name="T13" fmla="*/ 0 h 47"/>
                <a:gd name="T14" fmla="*/ 19 w 43"/>
                <a:gd name="T15" fmla="*/ 14 h 47"/>
                <a:gd name="T16" fmla="*/ 21 w 43"/>
                <a:gd name="T17" fmla="*/ 18 h 47"/>
                <a:gd name="T18" fmla="*/ 22 w 43"/>
                <a:gd name="T19" fmla="*/ 18 h 47"/>
                <a:gd name="T20" fmla="*/ 24 w 43"/>
                <a:gd name="T21" fmla="*/ 14 h 47"/>
                <a:gd name="T22" fmla="*/ 35 w 43"/>
                <a:gd name="T23" fmla="*/ 0 h 47"/>
                <a:gd name="T24" fmla="*/ 43 w 43"/>
                <a:gd name="T2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47">
                  <a:moveTo>
                    <a:pt x="43" y="0"/>
                  </a:moveTo>
                  <a:cubicBezTo>
                    <a:pt x="25" y="25"/>
                    <a:pt x="25" y="25"/>
                    <a:pt x="25" y="25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6"/>
                    <a:pt x="21" y="18"/>
                    <a:pt x="21" y="18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2" y="18"/>
                    <a:pt x="23" y="16"/>
                    <a:pt x="24" y="14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7" name="Freeform 54"/>
            <p:cNvSpPr>
              <a:spLocks noEditPoints="1"/>
            </p:cNvSpPr>
            <p:nvPr userDrawn="1"/>
          </p:nvSpPr>
          <p:spPr bwMode="auto">
            <a:xfrm>
              <a:off x="3726901" y="2586552"/>
              <a:ext cx="114428" cy="116812"/>
            </a:xfrm>
            <a:custGeom>
              <a:avLst/>
              <a:gdLst>
                <a:gd name="T0" fmla="*/ 24 w 48"/>
                <a:gd name="T1" fmla="*/ 0 h 49"/>
                <a:gd name="T2" fmla="*/ 48 w 48"/>
                <a:gd name="T3" fmla="*/ 24 h 49"/>
                <a:gd name="T4" fmla="*/ 24 w 48"/>
                <a:gd name="T5" fmla="*/ 49 h 49"/>
                <a:gd name="T6" fmla="*/ 0 w 48"/>
                <a:gd name="T7" fmla="*/ 24 h 49"/>
                <a:gd name="T8" fmla="*/ 24 w 48"/>
                <a:gd name="T9" fmla="*/ 0 h 49"/>
                <a:gd name="T10" fmla="*/ 24 w 48"/>
                <a:gd name="T11" fmla="*/ 41 h 49"/>
                <a:gd name="T12" fmla="*/ 41 w 48"/>
                <a:gd name="T13" fmla="*/ 24 h 49"/>
                <a:gd name="T14" fmla="*/ 24 w 48"/>
                <a:gd name="T15" fmla="*/ 7 h 49"/>
                <a:gd name="T16" fmla="*/ 7 w 48"/>
                <a:gd name="T17" fmla="*/ 24 h 49"/>
                <a:gd name="T18" fmla="*/ 24 w 48"/>
                <a:gd name="T19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9">
                  <a:moveTo>
                    <a:pt x="24" y="0"/>
                  </a:moveTo>
                  <a:cubicBezTo>
                    <a:pt x="37" y="0"/>
                    <a:pt x="48" y="10"/>
                    <a:pt x="48" y="24"/>
                  </a:cubicBezTo>
                  <a:cubicBezTo>
                    <a:pt x="48" y="39"/>
                    <a:pt x="37" y="49"/>
                    <a:pt x="24" y="49"/>
                  </a:cubicBezTo>
                  <a:cubicBezTo>
                    <a:pt x="11" y="49"/>
                    <a:pt x="0" y="39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moveTo>
                    <a:pt x="24" y="41"/>
                  </a:moveTo>
                  <a:cubicBezTo>
                    <a:pt x="34" y="41"/>
                    <a:pt x="41" y="35"/>
                    <a:pt x="41" y="24"/>
                  </a:cubicBezTo>
                  <a:cubicBezTo>
                    <a:pt x="41" y="14"/>
                    <a:pt x="34" y="7"/>
                    <a:pt x="24" y="7"/>
                  </a:cubicBezTo>
                  <a:cubicBezTo>
                    <a:pt x="14" y="7"/>
                    <a:pt x="7" y="14"/>
                    <a:pt x="7" y="24"/>
                  </a:cubicBezTo>
                  <a:cubicBezTo>
                    <a:pt x="7" y="35"/>
                    <a:pt x="14" y="41"/>
                    <a:pt x="24" y="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8" name="Freeform 55"/>
            <p:cNvSpPr>
              <a:spLocks/>
            </p:cNvSpPr>
            <p:nvPr userDrawn="1"/>
          </p:nvSpPr>
          <p:spPr bwMode="auto">
            <a:xfrm>
              <a:off x="3867553" y="2588936"/>
              <a:ext cx="92973" cy="112044"/>
            </a:xfrm>
            <a:custGeom>
              <a:avLst/>
              <a:gdLst>
                <a:gd name="T0" fmla="*/ 39 w 39"/>
                <a:gd name="T1" fmla="*/ 0 h 47"/>
                <a:gd name="T2" fmla="*/ 39 w 39"/>
                <a:gd name="T3" fmla="*/ 47 h 47"/>
                <a:gd name="T4" fmla="*/ 32 w 39"/>
                <a:gd name="T5" fmla="*/ 47 h 47"/>
                <a:gd name="T6" fmla="*/ 15 w 39"/>
                <a:gd name="T7" fmla="*/ 24 h 47"/>
                <a:gd name="T8" fmla="*/ 7 w 39"/>
                <a:gd name="T9" fmla="*/ 12 h 47"/>
                <a:gd name="T10" fmla="*/ 7 w 39"/>
                <a:gd name="T11" fmla="*/ 12 h 47"/>
                <a:gd name="T12" fmla="*/ 7 w 39"/>
                <a:gd name="T13" fmla="*/ 27 h 47"/>
                <a:gd name="T14" fmla="*/ 7 w 39"/>
                <a:gd name="T15" fmla="*/ 47 h 47"/>
                <a:gd name="T16" fmla="*/ 0 w 39"/>
                <a:gd name="T17" fmla="*/ 47 h 47"/>
                <a:gd name="T18" fmla="*/ 0 w 39"/>
                <a:gd name="T19" fmla="*/ 0 h 47"/>
                <a:gd name="T20" fmla="*/ 7 w 39"/>
                <a:gd name="T21" fmla="*/ 0 h 47"/>
                <a:gd name="T22" fmla="*/ 24 w 39"/>
                <a:gd name="T23" fmla="*/ 23 h 47"/>
                <a:gd name="T24" fmla="*/ 32 w 39"/>
                <a:gd name="T25" fmla="*/ 34 h 47"/>
                <a:gd name="T26" fmla="*/ 32 w 39"/>
                <a:gd name="T27" fmla="*/ 34 h 47"/>
                <a:gd name="T28" fmla="*/ 32 w 39"/>
                <a:gd name="T29" fmla="*/ 20 h 47"/>
                <a:gd name="T30" fmla="*/ 32 w 39"/>
                <a:gd name="T31" fmla="*/ 0 h 47"/>
                <a:gd name="T32" fmla="*/ 39 w 39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9" h="47">
                  <a:moveTo>
                    <a:pt x="39" y="0"/>
                  </a:moveTo>
                  <a:cubicBezTo>
                    <a:pt x="39" y="47"/>
                    <a:pt x="39" y="47"/>
                    <a:pt x="39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1" y="18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9"/>
                    <a:pt x="7" y="27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7" y="28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27"/>
                    <a:pt x="32" y="2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79" name="Freeform 56"/>
            <p:cNvSpPr>
              <a:spLocks noEditPoints="1"/>
            </p:cNvSpPr>
            <p:nvPr userDrawn="1"/>
          </p:nvSpPr>
          <p:spPr bwMode="auto">
            <a:xfrm>
              <a:off x="3996284" y="2588936"/>
              <a:ext cx="104892" cy="112044"/>
            </a:xfrm>
            <a:custGeom>
              <a:avLst/>
              <a:gdLst>
                <a:gd name="T0" fmla="*/ 20 w 44"/>
                <a:gd name="T1" fmla="*/ 0 h 47"/>
                <a:gd name="T2" fmla="*/ 44 w 44"/>
                <a:gd name="T3" fmla="*/ 24 h 47"/>
                <a:gd name="T4" fmla="*/ 20 w 44"/>
                <a:gd name="T5" fmla="*/ 47 h 47"/>
                <a:gd name="T6" fmla="*/ 0 w 44"/>
                <a:gd name="T7" fmla="*/ 47 h 47"/>
                <a:gd name="T8" fmla="*/ 0 w 44"/>
                <a:gd name="T9" fmla="*/ 0 h 47"/>
                <a:gd name="T10" fmla="*/ 20 w 44"/>
                <a:gd name="T11" fmla="*/ 0 h 47"/>
                <a:gd name="T12" fmla="*/ 20 w 44"/>
                <a:gd name="T13" fmla="*/ 40 h 47"/>
                <a:gd name="T14" fmla="*/ 36 w 44"/>
                <a:gd name="T15" fmla="*/ 24 h 47"/>
                <a:gd name="T16" fmla="*/ 20 w 44"/>
                <a:gd name="T17" fmla="*/ 7 h 47"/>
                <a:gd name="T18" fmla="*/ 7 w 44"/>
                <a:gd name="T19" fmla="*/ 7 h 47"/>
                <a:gd name="T20" fmla="*/ 7 w 44"/>
                <a:gd name="T21" fmla="*/ 40 h 47"/>
                <a:gd name="T22" fmla="*/ 20 w 44"/>
                <a:gd name="T23" fmla="*/ 4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4" h="47">
                  <a:moveTo>
                    <a:pt x="20" y="0"/>
                  </a:moveTo>
                  <a:cubicBezTo>
                    <a:pt x="33" y="0"/>
                    <a:pt x="44" y="10"/>
                    <a:pt x="44" y="24"/>
                  </a:cubicBezTo>
                  <a:cubicBezTo>
                    <a:pt x="44" y="38"/>
                    <a:pt x="33" y="47"/>
                    <a:pt x="20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0" y="0"/>
                  </a:lnTo>
                  <a:close/>
                  <a:moveTo>
                    <a:pt x="20" y="40"/>
                  </a:moveTo>
                  <a:cubicBezTo>
                    <a:pt x="29" y="40"/>
                    <a:pt x="36" y="34"/>
                    <a:pt x="36" y="24"/>
                  </a:cubicBezTo>
                  <a:cubicBezTo>
                    <a:pt x="36" y="13"/>
                    <a:pt x="29" y="7"/>
                    <a:pt x="20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40"/>
                    <a:pt x="7" y="40"/>
                    <a:pt x="7" y="40"/>
                  </a:cubicBezTo>
                  <a:lnTo>
                    <a:pt x="2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0" name="Freeform 57"/>
            <p:cNvSpPr>
              <a:spLocks/>
            </p:cNvSpPr>
            <p:nvPr userDrawn="1"/>
          </p:nvSpPr>
          <p:spPr bwMode="auto">
            <a:xfrm>
              <a:off x="4163158" y="2588936"/>
              <a:ext cx="88205" cy="112044"/>
            </a:xfrm>
            <a:custGeom>
              <a:avLst/>
              <a:gdLst>
                <a:gd name="T0" fmla="*/ 74 w 74"/>
                <a:gd name="T1" fmla="*/ 0 h 94"/>
                <a:gd name="T2" fmla="*/ 74 w 74"/>
                <a:gd name="T3" fmla="*/ 14 h 94"/>
                <a:gd name="T4" fmla="*/ 44 w 74"/>
                <a:gd name="T5" fmla="*/ 14 h 94"/>
                <a:gd name="T6" fmla="*/ 44 w 74"/>
                <a:gd name="T7" fmla="*/ 94 h 94"/>
                <a:gd name="T8" fmla="*/ 30 w 74"/>
                <a:gd name="T9" fmla="*/ 94 h 94"/>
                <a:gd name="T10" fmla="*/ 30 w 74"/>
                <a:gd name="T11" fmla="*/ 14 h 94"/>
                <a:gd name="T12" fmla="*/ 0 w 74"/>
                <a:gd name="T13" fmla="*/ 14 h 94"/>
                <a:gd name="T14" fmla="*/ 0 w 74"/>
                <a:gd name="T15" fmla="*/ 0 h 94"/>
                <a:gd name="T16" fmla="*/ 74 w 74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4">
                  <a:moveTo>
                    <a:pt x="74" y="0"/>
                  </a:moveTo>
                  <a:lnTo>
                    <a:pt x="74" y="14"/>
                  </a:lnTo>
                  <a:lnTo>
                    <a:pt x="44" y="14"/>
                  </a:lnTo>
                  <a:lnTo>
                    <a:pt x="44" y="94"/>
                  </a:lnTo>
                  <a:lnTo>
                    <a:pt x="30" y="94"/>
                  </a:lnTo>
                  <a:lnTo>
                    <a:pt x="3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1" name="Freeform 58"/>
            <p:cNvSpPr>
              <a:spLocks/>
            </p:cNvSpPr>
            <p:nvPr userDrawn="1"/>
          </p:nvSpPr>
          <p:spPr bwMode="auto">
            <a:xfrm>
              <a:off x="4275203" y="2588936"/>
              <a:ext cx="90589" cy="112044"/>
            </a:xfrm>
            <a:custGeom>
              <a:avLst/>
              <a:gdLst>
                <a:gd name="T0" fmla="*/ 76 w 76"/>
                <a:gd name="T1" fmla="*/ 0 h 94"/>
                <a:gd name="T2" fmla="*/ 76 w 76"/>
                <a:gd name="T3" fmla="*/ 94 h 94"/>
                <a:gd name="T4" fmla="*/ 60 w 76"/>
                <a:gd name="T5" fmla="*/ 94 h 94"/>
                <a:gd name="T6" fmla="*/ 60 w 76"/>
                <a:gd name="T7" fmla="*/ 52 h 94"/>
                <a:gd name="T8" fmla="*/ 16 w 76"/>
                <a:gd name="T9" fmla="*/ 52 h 94"/>
                <a:gd name="T10" fmla="*/ 16 w 76"/>
                <a:gd name="T11" fmla="*/ 94 h 94"/>
                <a:gd name="T12" fmla="*/ 0 w 76"/>
                <a:gd name="T13" fmla="*/ 94 h 94"/>
                <a:gd name="T14" fmla="*/ 0 w 76"/>
                <a:gd name="T15" fmla="*/ 0 h 94"/>
                <a:gd name="T16" fmla="*/ 16 w 76"/>
                <a:gd name="T17" fmla="*/ 0 h 94"/>
                <a:gd name="T18" fmla="*/ 16 w 76"/>
                <a:gd name="T19" fmla="*/ 38 h 94"/>
                <a:gd name="T20" fmla="*/ 60 w 76"/>
                <a:gd name="T21" fmla="*/ 38 h 94"/>
                <a:gd name="T22" fmla="*/ 60 w 76"/>
                <a:gd name="T23" fmla="*/ 0 h 94"/>
                <a:gd name="T24" fmla="*/ 76 w 7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94">
                  <a:moveTo>
                    <a:pt x="76" y="0"/>
                  </a:moveTo>
                  <a:lnTo>
                    <a:pt x="76" y="94"/>
                  </a:lnTo>
                  <a:lnTo>
                    <a:pt x="60" y="94"/>
                  </a:lnTo>
                  <a:lnTo>
                    <a:pt x="60" y="52"/>
                  </a:lnTo>
                  <a:lnTo>
                    <a:pt x="16" y="52"/>
                  </a:lnTo>
                  <a:lnTo>
                    <a:pt x="16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38"/>
                  </a:lnTo>
                  <a:lnTo>
                    <a:pt x="60" y="38"/>
                  </a:lnTo>
                  <a:lnTo>
                    <a:pt x="6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2" name="Freeform 59"/>
            <p:cNvSpPr>
              <a:spLocks/>
            </p:cNvSpPr>
            <p:nvPr userDrawn="1"/>
          </p:nvSpPr>
          <p:spPr bwMode="auto">
            <a:xfrm>
              <a:off x="4399166" y="2588936"/>
              <a:ext cx="78669" cy="112044"/>
            </a:xfrm>
            <a:custGeom>
              <a:avLst/>
              <a:gdLst>
                <a:gd name="T0" fmla="*/ 66 w 66"/>
                <a:gd name="T1" fmla="*/ 80 h 94"/>
                <a:gd name="T2" fmla="*/ 66 w 66"/>
                <a:gd name="T3" fmla="*/ 94 h 94"/>
                <a:gd name="T4" fmla="*/ 0 w 66"/>
                <a:gd name="T5" fmla="*/ 94 h 94"/>
                <a:gd name="T6" fmla="*/ 0 w 66"/>
                <a:gd name="T7" fmla="*/ 0 h 94"/>
                <a:gd name="T8" fmla="*/ 64 w 66"/>
                <a:gd name="T9" fmla="*/ 0 h 94"/>
                <a:gd name="T10" fmla="*/ 64 w 66"/>
                <a:gd name="T11" fmla="*/ 14 h 94"/>
                <a:gd name="T12" fmla="*/ 16 w 66"/>
                <a:gd name="T13" fmla="*/ 14 h 94"/>
                <a:gd name="T14" fmla="*/ 16 w 66"/>
                <a:gd name="T15" fmla="*/ 38 h 94"/>
                <a:gd name="T16" fmla="*/ 54 w 66"/>
                <a:gd name="T17" fmla="*/ 38 h 94"/>
                <a:gd name="T18" fmla="*/ 54 w 66"/>
                <a:gd name="T19" fmla="*/ 52 h 94"/>
                <a:gd name="T20" fmla="*/ 16 w 66"/>
                <a:gd name="T21" fmla="*/ 52 h 94"/>
                <a:gd name="T22" fmla="*/ 16 w 66"/>
                <a:gd name="T23" fmla="*/ 80 h 94"/>
                <a:gd name="T24" fmla="*/ 66 w 66"/>
                <a:gd name="T25" fmla="*/ 8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" h="94">
                  <a:moveTo>
                    <a:pt x="66" y="80"/>
                  </a:moveTo>
                  <a:lnTo>
                    <a:pt x="66" y="94"/>
                  </a:lnTo>
                  <a:lnTo>
                    <a:pt x="0" y="94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4"/>
                  </a:lnTo>
                  <a:lnTo>
                    <a:pt x="16" y="14"/>
                  </a:lnTo>
                  <a:lnTo>
                    <a:pt x="16" y="38"/>
                  </a:lnTo>
                  <a:lnTo>
                    <a:pt x="54" y="38"/>
                  </a:lnTo>
                  <a:lnTo>
                    <a:pt x="54" y="52"/>
                  </a:lnTo>
                  <a:lnTo>
                    <a:pt x="16" y="52"/>
                  </a:lnTo>
                  <a:lnTo>
                    <a:pt x="16" y="80"/>
                  </a:lnTo>
                  <a:lnTo>
                    <a:pt x="66" y="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3" name="Freeform 60"/>
            <p:cNvSpPr>
              <a:spLocks/>
            </p:cNvSpPr>
            <p:nvPr userDrawn="1"/>
          </p:nvSpPr>
          <p:spPr bwMode="auto">
            <a:xfrm>
              <a:off x="4546969" y="2586552"/>
              <a:ext cx="109660" cy="116812"/>
            </a:xfrm>
            <a:custGeom>
              <a:avLst/>
              <a:gdLst>
                <a:gd name="T0" fmla="*/ 38 w 46"/>
                <a:gd name="T1" fmla="*/ 14 h 49"/>
                <a:gd name="T2" fmla="*/ 24 w 46"/>
                <a:gd name="T3" fmla="*/ 7 h 49"/>
                <a:gd name="T4" fmla="*/ 7 w 46"/>
                <a:gd name="T5" fmla="*/ 24 h 49"/>
                <a:gd name="T6" fmla="*/ 24 w 46"/>
                <a:gd name="T7" fmla="*/ 41 h 49"/>
                <a:gd name="T8" fmla="*/ 39 w 46"/>
                <a:gd name="T9" fmla="*/ 33 h 49"/>
                <a:gd name="T10" fmla="*/ 46 w 46"/>
                <a:gd name="T11" fmla="*/ 35 h 49"/>
                <a:gd name="T12" fmla="*/ 24 w 46"/>
                <a:gd name="T13" fmla="*/ 49 h 49"/>
                <a:gd name="T14" fmla="*/ 0 w 46"/>
                <a:gd name="T15" fmla="*/ 24 h 49"/>
                <a:gd name="T16" fmla="*/ 24 w 46"/>
                <a:gd name="T17" fmla="*/ 0 h 49"/>
                <a:gd name="T18" fmla="*/ 45 w 46"/>
                <a:gd name="T19" fmla="*/ 12 h 49"/>
                <a:gd name="T20" fmla="*/ 38 w 46"/>
                <a:gd name="T21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49">
                  <a:moveTo>
                    <a:pt x="38" y="14"/>
                  </a:moveTo>
                  <a:cubicBezTo>
                    <a:pt x="35" y="10"/>
                    <a:pt x="30" y="7"/>
                    <a:pt x="24" y="7"/>
                  </a:cubicBezTo>
                  <a:cubicBezTo>
                    <a:pt x="14" y="7"/>
                    <a:pt x="7" y="14"/>
                    <a:pt x="7" y="24"/>
                  </a:cubicBezTo>
                  <a:cubicBezTo>
                    <a:pt x="7" y="35"/>
                    <a:pt x="15" y="41"/>
                    <a:pt x="24" y="41"/>
                  </a:cubicBezTo>
                  <a:cubicBezTo>
                    <a:pt x="30" y="41"/>
                    <a:pt x="36" y="38"/>
                    <a:pt x="39" y="33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2" y="43"/>
                    <a:pt x="34" y="49"/>
                    <a:pt x="24" y="49"/>
                  </a:cubicBezTo>
                  <a:cubicBezTo>
                    <a:pt x="11" y="49"/>
                    <a:pt x="0" y="39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3" y="0"/>
                    <a:pt x="41" y="5"/>
                    <a:pt x="45" y="12"/>
                  </a:cubicBezTo>
                  <a:lnTo>
                    <a:pt x="38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4" name="Freeform 61"/>
            <p:cNvSpPr>
              <a:spLocks noEditPoints="1"/>
            </p:cNvSpPr>
            <p:nvPr userDrawn="1"/>
          </p:nvSpPr>
          <p:spPr bwMode="auto">
            <a:xfrm>
              <a:off x="4673317" y="2586552"/>
              <a:ext cx="116812" cy="116812"/>
            </a:xfrm>
            <a:custGeom>
              <a:avLst/>
              <a:gdLst>
                <a:gd name="T0" fmla="*/ 24 w 49"/>
                <a:gd name="T1" fmla="*/ 0 h 49"/>
                <a:gd name="T2" fmla="*/ 49 w 49"/>
                <a:gd name="T3" fmla="*/ 24 h 49"/>
                <a:gd name="T4" fmla="*/ 24 w 49"/>
                <a:gd name="T5" fmla="*/ 49 h 49"/>
                <a:gd name="T6" fmla="*/ 0 w 49"/>
                <a:gd name="T7" fmla="*/ 24 h 49"/>
                <a:gd name="T8" fmla="*/ 24 w 49"/>
                <a:gd name="T9" fmla="*/ 0 h 49"/>
                <a:gd name="T10" fmla="*/ 24 w 49"/>
                <a:gd name="T11" fmla="*/ 41 h 49"/>
                <a:gd name="T12" fmla="*/ 41 w 49"/>
                <a:gd name="T13" fmla="*/ 24 h 49"/>
                <a:gd name="T14" fmla="*/ 24 w 49"/>
                <a:gd name="T15" fmla="*/ 7 h 49"/>
                <a:gd name="T16" fmla="*/ 8 w 49"/>
                <a:gd name="T17" fmla="*/ 24 h 49"/>
                <a:gd name="T18" fmla="*/ 24 w 49"/>
                <a:gd name="T19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49">
                  <a:moveTo>
                    <a:pt x="24" y="0"/>
                  </a:moveTo>
                  <a:cubicBezTo>
                    <a:pt x="38" y="0"/>
                    <a:pt x="49" y="10"/>
                    <a:pt x="49" y="24"/>
                  </a:cubicBezTo>
                  <a:cubicBezTo>
                    <a:pt x="49" y="39"/>
                    <a:pt x="38" y="49"/>
                    <a:pt x="24" y="49"/>
                  </a:cubicBezTo>
                  <a:cubicBezTo>
                    <a:pt x="11" y="49"/>
                    <a:pt x="0" y="39"/>
                    <a:pt x="0" y="24"/>
                  </a:cubicBezTo>
                  <a:cubicBezTo>
                    <a:pt x="0" y="10"/>
                    <a:pt x="11" y="0"/>
                    <a:pt x="24" y="0"/>
                  </a:cubicBezTo>
                  <a:moveTo>
                    <a:pt x="24" y="41"/>
                  </a:moveTo>
                  <a:cubicBezTo>
                    <a:pt x="34" y="41"/>
                    <a:pt x="41" y="35"/>
                    <a:pt x="41" y="24"/>
                  </a:cubicBezTo>
                  <a:cubicBezTo>
                    <a:pt x="41" y="14"/>
                    <a:pt x="34" y="7"/>
                    <a:pt x="24" y="7"/>
                  </a:cubicBezTo>
                  <a:cubicBezTo>
                    <a:pt x="15" y="7"/>
                    <a:pt x="8" y="14"/>
                    <a:pt x="8" y="24"/>
                  </a:cubicBezTo>
                  <a:cubicBezTo>
                    <a:pt x="8" y="35"/>
                    <a:pt x="15" y="41"/>
                    <a:pt x="24" y="4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5" name="Freeform 62"/>
            <p:cNvSpPr>
              <a:spLocks/>
            </p:cNvSpPr>
            <p:nvPr userDrawn="1"/>
          </p:nvSpPr>
          <p:spPr bwMode="auto">
            <a:xfrm>
              <a:off x="4813968" y="2588936"/>
              <a:ext cx="95357" cy="112044"/>
            </a:xfrm>
            <a:custGeom>
              <a:avLst/>
              <a:gdLst>
                <a:gd name="T0" fmla="*/ 40 w 40"/>
                <a:gd name="T1" fmla="*/ 0 h 47"/>
                <a:gd name="T2" fmla="*/ 40 w 40"/>
                <a:gd name="T3" fmla="*/ 47 h 47"/>
                <a:gd name="T4" fmla="*/ 33 w 40"/>
                <a:gd name="T5" fmla="*/ 47 h 47"/>
                <a:gd name="T6" fmla="*/ 16 w 40"/>
                <a:gd name="T7" fmla="*/ 24 h 47"/>
                <a:gd name="T8" fmla="*/ 8 w 40"/>
                <a:gd name="T9" fmla="*/ 12 h 47"/>
                <a:gd name="T10" fmla="*/ 7 w 40"/>
                <a:gd name="T11" fmla="*/ 12 h 47"/>
                <a:gd name="T12" fmla="*/ 8 w 40"/>
                <a:gd name="T13" fmla="*/ 27 h 47"/>
                <a:gd name="T14" fmla="*/ 8 w 40"/>
                <a:gd name="T15" fmla="*/ 47 h 47"/>
                <a:gd name="T16" fmla="*/ 0 w 40"/>
                <a:gd name="T17" fmla="*/ 47 h 47"/>
                <a:gd name="T18" fmla="*/ 0 w 40"/>
                <a:gd name="T19" fmla="*/ 0 h 47"/>
                <a:gd name="T20" fmla="*/ 7 w 40"/>
                <a:gd name="T21" fmla="*/ 0 h 47"/>
                <a:gd name="T22" fmla="*/ 24 w 40"/>
                <a:gd name="T23" fmla="*/ 23 h 47"/>
                <a:gd name="T24" fmla="*/ 32 w 40"/>
                <a:gd name="T25" fmla="*/ 34 h 47"/>
                <a:gd name="T26" fmla="*/ 32 w 40"/>
                <a:gd name="T27" fmla="*/ 34 h 47"/>
                <a:gd name="T28" fmla="*/ 32 w 40"/>
                <a:gd name="T29" fmla="*/ 20 h 47"/>
                <a:gd name="T30" fmla="*/ 32 w 40"/>
                <a:gd name="T31" fmla="*/ 0 h 47"/>
                <a:gd name="T32" fmla="*/ 40 w 40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47">
                  <a:moveTo>
                    <a:pt x="40" y="0"/>
                  </a:moveTo>
                  <a:cubicBezTo>
                    <a:pt x="40" y="47"/>
                    <a:pt x="40" y="47"/>
                    <a:pt x="40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16" y="24"/>
                    <a:pt x="16" y="24"/>
                    <a:pt x="16" y="24"/>
                  </a:cubicBezTo>
                  <a:cubicBezTo>
                    <a:pt x="12" y="18"/>
                    <a:pt x="8" y="12"/>
                    <a:pt x="8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8" y="19"/>
                    <a:pt x="8" y="2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8" y="28"/>
                    <a:pt x="32" y="34"/>
                    <a:pt x="32" y="34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32" y="34"/>
                    <a:pt x="32" y="27"/>
                    <a:pt x="32" y="2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6" name="Freeform 63"/>
            <p:cNvSpPr>
              <a:spLocks/>
            </p:cNvSpPr>
            <p:nvPr userDrawn="1"/>
          </p:nvSpPr>
          <p:spPr bwMode="auto">
            <a:xfrm>
              <a:off x="4930780" y="2588936"/>
              <a:ext cx="90589" cy="112044"/>
            </a:xfrm>
            <a:custGeom>
              <a:avLst/>
              <a:gdLst>
                <a:gd name="T0" fmla="*/ 76 w 76"/>
                <a:gd name="T1" fmla="*/ 0 h 94"/>
                <a:gd name="T2" fmla="*/ 76 w 76"/>
                <a:gd name="T3" fmla="*/ 14 h 94"/>
                <a:gd name="T4" fmla="*/ 46 w 76"/>
                <a:gd name="T5" fmla="*/ 14 h 94"/>
                <a:gd name="T6" fmla="*/ 46 w 76"/>
                <a:gd name="T7" fmla="*/ 94 h 94"/>
                <a:gd name="T8" fmla="*/ 32 w 76"/>
                <a:gd name="T9" fmla="*/ 94 h 94"/>
                <a:gd name="T10" fmla="*/ 32 w 76"/>
                <a:gd name="T11" fmla="*/ 14 h 94"/>
                <a:gd name="T12" fmla="*/ 0 w 76"/>
                <a:gd name="T13" fmla="*/ 14 h 94"/>
                <a:gd name="T14" fmla="*/ 0 w 76"/>
                <a:gd name="T15" fmla="*/ 0 h 94"/>
                <a:gd name="T16" fmla="*/ 76 w 76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94">
                  <a:moveTo>
                    <a:pt x="76" y="0"/>
                  </a:moveTo>
                  <a:lnTo>
                    <a:pt x="76" y="14"/>
                  </a:lnTo>
                  <a:lnTo>
                    <a:pt x="46" y="14"/>
                  </a:lnTo>
                  <a:lnTo>
                    <a:pt x="46" y="94"/>
                  </a:lnTo>
                  <a:lnTo>
                    <a:pt x="32" y="94"/>
                  </a:lnTo>
                  <a:lnTo>
                    <a:pt x="3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7" name="Freeform 64"/>
            <p:cNvSpPr>
              <a:spLocks noEditPoints="1"/>
            </p:cNvSpPr>
            <p:nvPr userDrawn="1"/>
          </p:nvSpPr>
          <p:spPr bwMode="auto">
            <a:xfrm>
              <a:off x="5045208" y="2588936"/>
              <a:ext cx="83437" cy="112044"/>
            </a:xfrm>
            <a:custGeom>
              <a:avLst/>
              <a:gdLst>
                <a:gd name="T0" fmla="*/ 26 w 35"/>
                <a:gd name="T1" fmla="*/ 47 h 47"/>
                <a:gd name="T2" fmla="*/ 17 w 35"/>
                <a:gd name="T3" fmla="*/ 30 h 47"/>
                <a:gd name="T4" fmla="*/ 15 w 35"/>
                <a:gd name="T5" fmla="*/ 30 h 47"/>
                <a:gd name="T6" fmla="*/ 7 w 35"/>
                <a:gd name="T7" fmla="*/ 30 h 47"/>
                <a:gd name="T8" fmla="*/ 7 w 35"/>
                <a:gd name="T9" fmla="*/ 47 h 47"/>
                <a:gd name="T10" fmla="*/ 0 w 35"/>
                <a:gd name="T11" fmla="*/ 47 h 47"/>
                <a:gd name="T12" fmla="*/ 0 w 35"/>
                <a:gd name="T13" fmla="*/ 0 h 47"/>
                <a:gd name="T14" fmla="*/ 15 w 35"/>
                <a:gd name="T15" fmla="*/ 0 h 47"/>
                <a:gd name="T16" fmla="*/ 33 w 35"/>
                <a:gd name="T17" fmla="*/ 15 h 47"/>
                <a:gd name="T18" fmla="*/ 24 w 35"/>
                <a:gd name="T19" fmla="*/ 29 h 47"/>
                <a:gd name="T20" fmla="*/ 35 w 35"/>
                <a:gd name="T21" fmla="*/ 47 h 47"/>
                <a:gd name="T22" fmla="*/ 26 w 35"/>
                <a:gd name="T23" fmla="*/ 47 h 47"/>
                <a:gd name="T24" fmla="*/ 16 w 35"/>
                <a:gd name="T25" fmla="*/ 24 h 47"/>
                <a:gd name="T26" fmla="*/ 25 w 35"/>
                <a:gd name="T27" fmla="*/ 15 h 47"/>
                <a:gd name="T28" fmla="*/ 16 w 35"/>
                <a:gd name="T29" fmla="*/ 7 h 47"/>
                <a:gd name="T30" fmla="*/ 7 w 35"/>
                <a:gd name="T31" fmla="*/ 7 h 47"/>
                <a:gd name="T32" fmla="*/ 7 w 35"/>
                <a:gd name="T33" fmla="*/ 24 h 47"/>
                <a:gd name="T34" fmla="*/ 16 w 35"/>
                <a:gd name="T3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47">
                  <a:moveTo>
                    <a:pt x="26" y="47"/>
                  </a:moveTo>
                  <a:cubicBezTo>
                    <a:pt x="17" y="30"/>
                    <a:pt x="17" y="30"/>
                    <a:pt x="17" y="30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6" y="0"/>
                    <a:pt x="33" y="6"/>
                    <a:pt x="33" y="15"/>
                  </a:cubicBezTo>
                  <a:cubicBezTo>
                    <a:pt x="33" y="22"/>
                    <a:pt x="30" y="26"/>
                    <a:pt x="24" y="29"/>
                  </a:cubicBezTo>
                  <a:cubicBezTo>
                    <a:pt x="35" y="47"/>
                    <a:pt x="35" y="47"/>
                    <a:pt x="35" y="47"/>
                  </a:cubicBezTo>
                  <a:lnTo>
                    <a:pt x="26" y="47"/>
                  </a:lnTo>
                  <a:close/>
                  <a:moveTo>
                    <a:pt x="16" y="24"/>
                  </a:moveTo>
                  <a:cubicBezTo>
                    <a:pt x="22" y="24"/>
                    <a:pt x="25" y="20"/>
                    <a:pt x="25" y="15"/>
                  </a:cubicBezTo>
                  <a:cubicBezTo>
                    <a:pt x="25" y="10"/>
                    <a:pt x="22" y="7"/>
                    <a:pt x="1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24"/>
                    <a:pt x="7" y="24"/>
                    <a:pt x="7" y="24"/>
                  </a:cubicBezTo>
                  <a:lnTo>
                    <a:pt x="16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8" name="Freeform 65"/>
            <p:cNvSpPr>
              <a:spLocks noEditPoints="1"/>
            </p:cNvSpPr>
            <p:nvPr userDrawn="1"/>
          </p:nvSpPr>
          <p:spPr bwMode="auto">
            <a:xfrm>
              <a:off x="5142949" y="2588936"/>
              <a:ext cx="109660" cy="112044"/>
            </a:xfrm>
            <a:custGeom>
              <a:avLst/>
              <a:gdLst>
                <a:gd name="T0" fmla="*/ 34 w 46"/>
                <a:gd name="T1" fmla="*/ 36 h 47"/>
                <a:gd name="T2" fmla="*/ 12 w 46"/>
                <a:gd name="T3" fmla="*/ 36 h 47"/>
                <a:gd name="T4" fmla="*/ 8 w 46"/>
                <a:gd name="T5" fmla="*/ 47 h 47"/>
                <a:gd name="T6" fmla="*/ 0 w 46"/>
                <a:gd name="T7" fmla="*/ 47 h 47"/>
                <a:gd name="T8" fmla="*/ 20 w 46"/>
                <a:gd name="T9" fmla="*/ 0 h 47"/>
                <a:gd name="T10" fmla="*/ 26 w 46"/>
                <a:gd name="T11" fmla="*/ 0 h 47"/>
                <a:gd name="T12" fmla="*/ 46 w 46"/>
                <a:gd name="T13" fmla="*/ 47 h 47"/>
                <a:gd name="T14" fmla="*/ 38 w 46"/>
                <a:gd name="T15" fmla="*/ 47 h 47"/>
                <a:gd name="T16" fmla="*/ 34 w 46"/>
                <a:gd name="T17" fmla="*/ 36 h 47"/>
                <a:gd name="T18" fmla="*/ 31 w 46"/>
                <a:gd name="T19" fmla="*/ 30 h 47"/>
                <a:gd name="T20" fmla="*/ 25 w 46"/>
                <a:gd name="T21" fmla="*/ 15 h 47"/>
                <a:gd name="T22" fmla="*/ 23 w 46"/>
                <a:gd name="T23" fmla="*/ 9 h 47"/>
                <a:gd name="T24" fmla="*/ 23 w 46"/>
                <a:gd name="T25" fmla="*/ 9 h 47"/>
                <a:gd name="T26" fmla="*/ 21 w 46"/>
                <a:gd name="T27" fmla="*/ 15 h 47"/>
                <a:gd name="T28" fmla="*/ 15 w 46"/>
                <a:gd name="T29" fmla="*/ 30 h 47"/>
                <a:gd name="T30" fmla="*/ 31 w 46"/>
                <a:gd name="T31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" h="47">
                  <a:moveTo>
                    <a:pt x="34" y="36"/>
                  </a:moveTo>
                  <a:cubicBezTo>
                    <a:pt x="12" y="36"/>
                    <a:pt x="12" y="36"/>
                    <a:pt x="12" y="36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8" y="47"/>
                    <a:pt x="38" y="47"/>
                    <a:pt x="38" y="47"/>
                  </a:cubicBezTo>
                  <a:lnTo>
                    <a:pt x="34" y="36"/>
                  </a:lnTo>
                  <a:close/>
                  <a:moveTo>
                    <a:pt x="31" y="30"/>
                  </a:moveTo>
                  <a:cubicBezTo>
                    <a:pt x="25" y="15"/>
                    <a:pt x="25" y="15"/>
                    <a:pt x="25" y="15"/>
                  </a:cubicBezTo>
                  <a:cubicBezTo>
                    <a:pt x="24" y="13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2" y="13"/>
                    <a:pt x="21" y="15"/>
                  </a:cubicBezTo>
                  <a:cubicBezTo>
                    <a:pt x="15" y="30"/>
                    <a:pt x="15" y="30"/>
                    <a:pt x="15" y="30"/>
                  </a:cubicBezTo>
                  <a:lnTo>
                    <a:pt x="31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89" name="Freeform 66"/>
            <p:cNvSpPr>
              <a:spLocks/>
            </p:cNvSpPr>
            <p:nvPr userDrawn="1"/>
          </p:nvSpPr>
          <p:spPr bwMode="auto">
            <a:xfrm>
              <a:off x="5262145" y="2586552"/>
              <a:ext cx="109660" cy="116812"/>
            </a:xfrm>
            <a:custGeom>
              <a:avLst/>
              <a:gdLst>
                <a:gd name="T0" fmla="*/ 37 w 46"/>
                <a:gd name="T1" fmla="*/ 14 h 49"/>
                <a:gd name="T2" fmla="*/ 24 w 46"/>
                <a:gd name="T3" fmla="*/ 7 h 49"/>
                <a:gd name="T4" fmla="*/ 7 w 46"/>
                <a:gd name="T5" fmla="*/ 24 h 49"/>
                <a:gd name="T6" fmla="*/ 24 w 46"/>
                <a:gd name="T7" fmla="*/ 41 h 49"/>
                <a:gd name="T8" fmla="*/ 38 w 46"/>
                <a:gd name="T9" fmla="*/ 33 h 49"/>
                <a:gd name="T10" fmla="*/ 46 w 46"/>
                <a:gd name="T11" fmla="*/ 35 h 49"/>
                <a:gd name="T12" fmla="*/ 24 w 46"/>
                <a:gd name="T13" fmla="*/ 49 h 49"/>
                <a:gd name="T14" fmla="*/ 0 w 46"/>
                <a:gd name="T15" fmla="*/ 24 h 49"/>
                <a:gd name="T16" fmla="*/ 24 w 46"/>
                <a:gd name="T17" fmla="*/ 0 h 49"/>
                <a:gd name="T18" fmla="*/ 45 w 46"/>
                <a:gd name="T19" fmla="*/ 12 h 49"/>
                <a:gd name="T20" fmla="*/ 37 w 46"/>
                <a:gd name="T21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49">
                  <a:moveTo>
                    <a:pt x="37" y="14"/>
                  </a:moveTo>
                  <a:cubicBezTo>
                    <a:pt x="35" y="10"/>
                    <a:pt x="29" y="7"/>
                    <a:pt x="24" y="7"/>
                  </a:cubicBezTo>
                  <a:cubicBezTo>
                    <a:pt x="14" y="7"/>
                    <a:pt x="7" y="14"/>
                    <a:pt x="7" y="24"/>
                  </a:cubicBezTo>
                  <a:cubicBezTo>
                    <a:pt x="7" y="35"/>
                    <a:pt x="14" y="41"/>
                    <a:pt x="24" y="41"/>
                  </a:cubicBezTo>
                  <a:cubicBezTo>
                    <a:pt x="30" y="41"/>
                    <a:pt x="36" y="38"/>
                    <a:pt x="38" y="33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2" y="43"/>
                    <a:pt x="33" y="49"/>
                    <a:pt x="24" y="49"/>
                  </a:cubicBezTo>
                  <a:cubicBezTo>
                    <a:pt x="10" y="49"/>
                    <a:pt x="0" y="39"/>
                    <a:pt x="0" y="24"/>
                  </a:cubicBezTo>
                  <a:cubicBezTo>
                    <a:pt x="0" y="10"/>
                    <a:pt x="10" y="0"/>
                    <a:pt x="24" y="0"/>
                  </a:cubicBezTo>
                  <a:cubicBezTo>
                    <a:pt x="33" y="0"/>
                    <a:pt x="41" y="5"/>
                    <a:pt x="45" y="12"/>
                  </a:cubicBezTo>
                  <a:lnTo>
                    <a:pt x="37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0" name="Freeform 67"/>
            <p:cNvSpPr>
              <a:spLocks/>
            </p:cNvSpPr>
            <p:nvPr userDrawn="1"/>
          </p:nvSpPr>
          <p:spPr bwMode="auto">
            <a:xfrm>
              <a:off x="5383725" y="2588936"/>
              <a:ext cx="90589" cy="112044"/>
            </a:xfrm>
            <a:custGeom>
              <a:avLst/>
              <a:gdLst>
                <a:gd name="T0" fmla="*/ 76 w 76"/>
                <a:gd name="T1" fmla="*/ 0 h 94"/>
                <a:gd name="T2" fmla="*/ 76 w 76"/>
                <a:gd name="T3" fmla="*/ 14 h 94"/>
                <a:gd name="T4" fmla="*/ 46 w 76"/>
                <a:gd name="T5" fmla="*/ 14 h 94"/>
                <a:gd name="T6" fmla="*/ 46 w 76"/>
                <a:gd name="T7" fmla="*/ 94 h 94"/>
                <a:gd name="T8" fmla="*/ 30 w 76"/>
                <a:gd name="T9" fmla="*/ 94 h 94"/>
                <a:gd name="T10" fmla="*/ 30 w 76"/>
                <a:gd name="T11" fmla="*/ 14 h 94"/>
                <a:gd name="T12" fmla="*/ 0 w 76"/>
                <a:gd name="T13" fmla="*/ 14 h 94"/>
                <a:gd name="T14" fmla="*/ 0 w 76"/>
                <a:gd name="T15" fmla="*/ 0 h 94"/>
                <a:gd name="T16" fmla="*/ 76 w 76"/>
                <a:gd name="T1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94">
                  <a:moveTo>
                    <a:pt x="76" y="0"/>
                  </a:moveTo>
                  <a:lnTo>
                    <a:pt x="76" y="14"/>
                  </a:lnTo>
                  <a:lnTo>
                    <a:pt x="46" y="14"/>
                  </a:lnTo>
                  <a:lnTo>
                    <a:pt x="46" y="94"/>
                  </a:lnTo>
                  <a:lnTo>
                    <a:pt x="30" y="94"/>
                  </a:lnTo>
                  <a:lnTo>
                    <a:pt x="3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1" name="Freeform 68"/>
            <p:cNvSpPr>
              <a:spLocks/>
            </p:cNvSpPr>
            <p:nvPr userDrawn="1"/>
          </p:nvSpPr>
          <p:spPr bwMode="auto">
            <a:xfrm>
              <a:off x="4444461" y="2100233"/>
              <a:ext cx="45294" cy="66750"/>
            </a:xfrm>
            <a:custGeom>
              <a:avLst/>
              <a:gdLst>
                <a:gd name="T0" fmla="*/ 17 w 19"/>
                <a:gd name="T1" fmla="*/ 13 h 28"/>
                <a:gd name="T2" fmla="*/ 5 w 19"/>
                <a:gd name="T3" fmla="*/ 9 h 28"/>
                <a:gd name="T4" fmla="*/ 8 w 19"/>
                <a:gd name="T5" fmla="*/ 25 h 28"/>
                <a:gd name="T6" fmla="*/ 13 w 19"/>
                <a:gd name="T7" fmla="*/ 26 h 28"/>
                <a:gd name="T8" fmla="*/ 14 w 19"/>
                <a:gd name="T9" fmla="*/ 21 h 28"/>
                <a:gd name="T10" fmla="*/ 17 w 19"/>
                <a:gd name="T11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17" y="13"/>
                  </a:moveTo>
                  <a:cubicBezTo>
                    <a:pt x="17" y="13"/>
                    <a:pt x="12" y="0"/>
                    <a:pt x="5" y="9"/>
                  </a:cubicBezTo>
                  <a:cubicBezTo>
                    <a:pt x="5" y="9"/>
                    <a:pt x="0" y="13"/>
                    <a:pt x="8" y="25"/>
                  </a:cubicBezTo>
                  <a:cubicBezTo>
                    <a:pt x="8" y="25"/>
                    <a:pt x="10" y="28"/>
                    <a:pt x="13" y="26"/>
                  </a:cubicBezTo>
                  <a:cubicBezTo>
                    <a:pt x="13" y="26"/>
                    <a:pt x="16" y="26"/>
                    <a:pt x="14" y="21"/>
                  </a:cubicBezTo>
                  <a:cubicBezTo>
                    <a:pt x="14" y="21"/>
                    <a:pt x="19" y="21"/>
                    <a:pt x="17" y="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2" name="Freeform 69"/>
            <p:cNvSpPr>
              <a:spLocks/>
            </p:cNvSpPr>
            <p:nvPr userDrawn="1"/>
          </p:nvSpPr>
          <p:spPr bwMode="auto">
            <a:xfrm>
              <a:off x="5884348" y="2088313"/>
              <a:ext cx="45294" cy="64366"/>
            </a:xfrm>
            <a:custGeom>
              <a:avLst/>
              <a:gdLst>
                <a:gd name="T0" fmla="*/ 16 w 19"/>
                <a:gd name="T1" fmla="*/ 12 h 27"/>
                <a:gd name="T2" fmla="*/ 4 w 19"/>
                <a:gd name="T3" fmla="*/ 8 h 27"/>
                <a:gd name="T4" fmla="*/ 8 w 19"/>
                <a:gd name="T5" fmla="*/ 24 h 27"/>
                <a:gd name="T6" fmla="*/ 12 w 19"/>
                <a:gd name="T7" fmla="*/ 26 h 27"/>
                <a:gd name="T8" fmla="*/ 14 w 19"/>
                <a:gd name="T9" fmla="*/ 21 h 27"/>
                <a:gd name="T10" fmla="*/ 16 w 19"/>
                <a:gd name="T11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7">
                  <a:moveTo>
                    <a:pt x="16" y="12"/>
                  </a:moveTo>
                  <a:cubicBezTo>
                    <a:pt x="16" y="12"/>
                    <a:pt x="12" y="0"/>
                    <a:pt x="4" y="8"/>
                  </a:cubicBezTo>
                  <a:cubicBezTo>
                    <a:pt x="4" y="8"/>
                    <a:pt x="0" y="12"/>
                    <a:pt x="8" y="24"/>
                  </a:cubicBezTo>
                  <a:cubicBezTo>
                    <a:pt x="8" y="24"/>
                    <a:pt x="10" y="27"/>
                    <a:pt x="12" y="26"/>
                  </a:cubicBezTo>
                  <a:cubicBezTo>
                    <a:pt x="12" y="26"/>
                    <a:pt x="16" y="25"/>
                    <a:pt x="14" y="21"/>
                  </a:cubicBezTo>
                  <a:cubicBezTo>
                    <a:pt x="14" y="21"/>
                    <a:pt x="19" y="20"/>
                    <a:pt x="16" y="1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3" name="Freeform 70"/>
            <p:cNvSpPr>
              <a:spLocks noEditPoints="1"/>
            </p:cNvSpPr>
            <p:nvPr userDrawn="1"/>
          </p:nvSpPr>
          <p:spPr bwMode="auto">
            <a:xfrm>
              <a:off x="2697049" y="2076393"/>
              <a:ext cx="1022701" cy="488703"/>
            </a:xfrm>
            <a:custGeom>
              <a:avLst/>
              <a:gdLst>
                <a:gd name="T0" fmla="*/ 406 w 429"/>
                <a:gd name="T1" fmla="*/ 144 h 205"/>
                <a:gd name="T2" fmla="*/ 377 w 429"/>
                <a:gd name="T3" fmla="*/ 95 h 205"/>
                <a:gd name="T4" fmla="*/ 429 w 429"/>
                <a:gd name="T5" fmla="*/ 20 h 205"/>
                <a:gd name="T6" fmla="*/ 397 w 429"/>
                <a:gd name="T7" fmla="*/ 31 h 205"/>
                <a:gd name="T8" fmla="*/ 368 w 429"/>
                <a:gd name="T9" fmla="*/ 93 h 205"/>
                <a:gd name="T10" fmla="*/ 275 w 429"/>
                <a:gd name="T11" fmla="*/ 150 h 205"/>
                <a:gd name="T12" fmla="*/ 235 w 429"/>
                <a:gd name="T13" fmla="*/ 134 h 205"/>
                <a:gd name="T14" fmla="*/ 253 w 429"/>
                <a:gd name="T15" fmla="*/ 122 h 205"/>
                <a:gd name="T16" fmla="*/ 259 w 429"/>
                <a:gd name="T17" fmla="*/ 105 h 205"/>
                <a:gd name="T18" fmla="*/ 228 w 429"/>
                <a:gd name="T19" fmla="*/ 123 h 205"/>
                <a:gd name="T20" fmla="*/ 228 w 429"/>
                <a:gd name="T21" fmla="*/ 130 h 205"/>
                <a:gd name="T22" fmla="*/ 183 w 429"/>
                <a:gd name="T23" fmla="*/ 143 h 205"/>
                <a:gd name="T24" fmla="*/ 79 w 429"/>
                <a:gd name="T25" fmla="*/ 102 h 205"/>
                <a:gd name="T26" fmla="*/ 132 w 429"/>
                <a:gd name="T27" fmla="*/ 47 h 205"/>
                <a:gd name="T28" fmla="*/ 121 w 429"/>
                <a:gd name="T29" fmla="*/ 29 h 205"/>
                <a:gd name="T30" fmla="*/ 17 w 429"/>
                <a:gd name="T31" fmla="*/ 143 h 205"/>
                <a:gd name="T32" fmla="*/ 23 w 429"/>
                <a:gd name="T33" fmla="*/ 198 h 205"/>
                <a:gd name="T34" fmla="*/ 64 w 429"/>
                <a:gd name="T35" fmla="*/ 117 h 205"/>
                <a:gd name="T36" fmla="*/ 69 w 429"/>
                <a:gd name="T37" fmla="*/ 108 h 205"/>
                <a:gd name="T38" fmla="*/ 99 w 429"/>
                <a:gd name="T39" fmla="*/ 130 h 205"/>
                <a:gd name="T40" fmla="*/ 227 w 429"/>
                <a:gd name="T41" fmla="*/ 138 h 205"/>
                <a:gd name="T42" fmla="*/ 307 w 429"/>
                <a:gd name="T43" fmla="*/ 145 h 205"/>
                <a:gd name="T44" fmla="*/ 368 w 429"/>
                <a:gd name="T45" fmla="*/ 102 h 205"/>
                <a:gd name="T46" fmla="*/ 379 w 429"/>
                <a:gd name="T47" fmla="*/ 136 h 205"/>
                <a:gd name="T48" fmla="*/ 404 w 429"/>
                <a:gd name="T49" fmla="*/ 150 h 205"/>
                <a:gd name="T50" fmla="*/ 406 w 429"/>
                <a:gd name="T51" fmla="*/ 144 h 205"/>
                <a:gd name="T52" fmla="*/ 380 w 429"/>
                <a:gd name="T53" fmla="*/ 76 h 205"/>
                <a:gd name="T54" fmla="*/ 417 w 429"/>
                <a:gd name="T55" fmla="*/ 23 h 205"/>
                <a:gd name="T56" fmla="*/ 410 w 429"/>
                <a:gd name="T57" fmla="*/ 47 h 205"/>
                <a:gd name="T58" fmla="*/ 378 w 429"/>
                <a:gd name="T59" fmla="*/ 84 h 205"/>
                <a:gd name="T60" fmla="*/ 380 w 429"/>
                <a:gd name="T61" fmla="*/ 76 h 205"/>
                <a:gd name="T62" fmla="*/ 237 w 429"/>
                <a:gd name="T63" fmla="*/ 123 h 205"/>
                <a:gd name="T64" fmla="*/ 253 w 429"/>
                <a:gd name="T65" fmla="*/ 111 h 205"/>
                <a:gd name="T66" fmla="*/ 236 w 429"/>
                <a:gd name="T67" fmla="*/ 125 h 205"/>
                <a:gd name="T68" fmla="*/ 237 w 429"/>
                <a:gd name="T69" fmla="*/ 123 h 205"/>
                <a:gd name="T70" fmla="*/ 69 w 429"/>
                <a:gd name="T71" fmla="*/ 95 h 205"/>
                <a:gd name="T72" fmla="*/ 60 w 429"/>
                <a:gd name="T73" fmla="*/ 88 h 205"/>
                <a:gd name="T74" fmla="*/ 58 w 429"/>
                <a:gd name="T75" fmla="*/ 97 h 205"/>
                <a:gd name="T76" fmla="*/ 57 w 429"/>
                <a:gd name="T77" fmla="*/ 112 h 205"/>
                <a:gd name="T78" fmla="*/ 57 w 429"/>
                <a:gd name="T79" fmla="*/ 112 h 205"/>
                <a:gd name="T80" fmla="*/ 31 w 429"/>
                <a:gd name="T81" fmla="*/ 181 h 205"/>
                <a:gd name="T82" fmla="*/ 22 w 429"/>
                <a:gd name="T83" fmla="*/ 187 h 205"/>
                <a:gd name="T84" fmla="*/ 25 w 429"/>
                <a:gd name="T85" fmla="*/ 149 h 205"/>
                <a:gd name="T86" fmla="*/ 110 w 429"/>
                <a:gd name="T87" fmla="*/ 40 h 205"/>
                <a:gd name="T88" fmla="*/ 122 w 429"/>
                <a:gd name="T89" fmla="*/ 49 h 205"/>
                <a:gd name="T90" fmla="*/ 69 w 429"/>
                <a:gd name="T91" fmla="*/ 9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29" h="205">
                  <a:moveTo>
                    <a:pt x="406" y="144"/>
                  </a:moveTo>
                  <a:cubicBezTo>
                    <a:pt x="379" y="136"/>
                    <a:pt x="375" y="112"/>
                    <a:pt x="377" y="95"/>
                  </a:cubicBezTo>
                  <a:cubicBezTo>
                    <a:pt x="424" y="52"/>
                    <a:pt x="429" y="20"/>
                    <a:pt x="429" y="20"/>
                  </a:cubicBezTo>
                  <a:cubicBezTo>
                    <a:pt x="426" y="0"/>
                    <a:pt x="397" y="31"/>
                    <a:pt x="397" y="31"/>
                  </a:cubicBezTo>
                  <a:cubicBezTo>
                    <a:pt x="377" y="56"/>
                    <a:pt x="370" y="77"/>
                    <a:pt x="368" y="93"/>
                  </a:cubicBezTo>
                  <a:cubicBezTo>
                    <a:pt x="318" y="141"/>
                    <a:pt x="275" y="150"/>
                    <a:pt x="275" y="150"/>
                  </a:cubicBezTo>
                  <a:cubicBezTo>
                    <a:pt x="253" y="157"/>
                    <a:pt x="237" y="147"/>
                    <a:pt x="235" y="134"/>
                  </a:cubicBezTo>
                  <a:cubicBezTo>
                    <a:pt x="247" y="128"/>
                    <a:pt x="253" y="122"/>
                    <a:pt x="253" y="122"/>
                  </a:cubicBezTo>
                  <a:cubicBezTo>
                    <a:pt x="267" y="112"/>
                    <a:pt x="259" y="105"/>
                    <a:pt x="259" y="105"/>
                  </a:cubicBezTo>
                  <a:cubicBezTo>
                    <a:pt x="240" y="87"/>
                    <a:pt x="228" y="123"/>
                    <a:pt x="228" y="123"/>
                  </a:cubicBezTo>
                  <a:cubicBezTo>
                    <a:pt x="228" y="126"/>
                    <a:pt x="228" y="128"/>
                    <a:pt x="228" y="130"/>
                  </a:cubicBezTo>
                  <a:cubicBezTo>
                    <a:pt x="204" y="142"/>
                    <a:pt x="183" y="143"/>
                    <a:pt x="183" y="143"/>
                  </a:cubicBezTo>
                  <a:cubicBezTo>
                    <a:pt x="113" y="141"/>
                    <a:pt x="79" y="102"/>
                    <a:pt x="79" y="102"/>
                  </a:cubicBezTo>
                  <a:cubicBezTo>
                    <a:pt x="117" y="82"/>
                    <a:pt x="132" y="47"/>
                    <a:pt x="132" y="47"/>
                  </a:cubicBezTo>
                  <a:cubicBezTo>
                    <a:pt x="138" y="28"/>
                    <a:pt x="121" y="29"/>
                    <a:pt x="121" y="29"/>
                  </a:cubicBezTo>
                  <a:cubicBezTo>
                    <a:pt x="59" y="36"/>
                    <a:pt x="17" y="143"/>
                    <a:pt x="17" y="143"/>
                  </a:cubicBezTo>
                  <a:cubicBezTo>
                    <a:pt x="0" y="191"/>
                    <a:pt x="23" y="198"/>
                    <a:pt x="23" y="198"/>
                  </a:cubicBezTo>
                  <a:cubicBezTo>
                    <a:pt x="42" y="205"/>
                    <a:pt x="64" y="117"/>
                    <a:pt x="64" y="117"/>
                  </a:cubicBezTo>
                  <a:cubicBezTo>
                    <a:pt x="65" y="105"/>
                    <a:pt x="69" y="108"/>
                    <a:pt x="69" y="108"/>
                  </a:cubicBezTo>
                  <a:cubicBezTo>
                    <a:pt x="71" y="113"/>
                    <a:pt x="99" y="130"/>
                    <a:pt x="99" y="130"/>
                  </a:cubicBezTo>
                  <a:cubicBezTo>
                    <a:pt x="157" y="160"/>
                    <a:pt x="202" y="150"/>
                    <a:pt x="227" y="138"/>
                  </a:cubicBezTo>
                  <a:cubicBezTo>
                    <a:pt x="231" y="184"/>
                    <a:pt x="307" y="145"/>
                    <a:pt x="307" y="145"/>
                  </a:cubicBezTo>
                  <a:cubicBezTo>
                    <a:pt x="332" y="130"/>
                    <a:pt x="352" y="116"/>
                    <a:pt x="368" y="102"/>
                  </a:cubicBezTo>
                  <a:cubicBezTo>
                    <a:pt x="369" y="123"/>
                    <a:pt x="379" y="136"/>
                    <a:pt x="379" y="136"/>
                  </a:cubicBezTo>
                  <a:cubicBezTo>
                    <a:pt x="396" y="154"/>
                    <a:pt x="404" y="150"/>
                    <a:pt x="404" y="150"/>
                  </a:cubicBezTo>
                  <a:cubicBezTo>
                    <a:pt x="410" y="146"/>
                    <a:pt x="406" y="144"/>
                    <a:pt x="406" y="144"/>
                  </a:cubicBezTo>
                  <a:moveTo>
                    <a:pt x="380" y="76"/>
                  </a:moveTo>
                  <a:cubicBezTo>
                    <a:pt x="402" y="28"/>
                    <a:pt x="417" y="23"/>
                    <a:pt x="417" y="23"/>
                  </a:cubicBezTo>
                  <a:cubicBezTo>
                    <a:pt x="428" y="19"/>
                    <a:pt x="410" y="47"/>
                    <a:pt x="410" y="47"/>
                  </a:cubicBezTo>
                  <a:cubicBezTo>
                    <a:pt x="399" y="61"/>
                    <a:pt x="389" y="73"/>
                    <a:pt x="378" y="84"/>
                  </a:cubicBezTo>
                  <a:cubicBezTo>
                    <a:pt x="379" y="79"/>
                    <a:pt x="380" y="76"/>
                    <a:pt x="380" y="76"/>
                  </a:cubicBezTo>
                  <a:moveTo>
                    <a:pt x="237" y="123"/>
                  </a:moveTo>
                  <a:cubicBezTo>
                    <a:pt x="246" y="106"/>
                    <a:pt x="253" y="111"/>
                    <a:pt x="253" y="111"/>
                  </a:cubicBezTo>
                  <a:cubicBezTo>
                    <a:pt x="248" y="116"/>
                    <a:pt x="242" y="121"/>
                    <a:pt x="236" y="125"/>
                  </a:cubicBezTo>
                  <a:cubicBezTo>
                    <a:pt x="237" y="124"/>
                    <a:pt x="237" y="123"/>
                    <a:pt x="237" y="123"/>
                  </a:cubicBezTo>
                  <a:moveTo>
                    <a:pt x="69" y="95"/>
                  </a:moveTo>
                  <a:cubicBezTo>
                    <a:pt x="69" y="95"/>
                    <a:pt x="72" y="79"/>
                    <a:pt x="60" y="88"/>
                  </a:cubicBezTo>
                  <a:cubicBezTo>
                    <a:pt x="60" y="88"/>
                    <a:pt x="54" y="91"/>
                    <a:pt x="58" y="97"/>
                  </a:cubicBezTo>
                  <a:cubicBezTo>
                    <a:pt x="58" y="97"/>
                    <a:pt x="48" y="97"/>
                    <a:pt x="57" y="112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57" y="112"/>
                    <a:pt x="45" y="156"/>
                    <a:pt x="31" y="181"/>
                  </a:cubicBezTo>
                  <a:cubicBezTo>
                    <a:pt x="31" y="181"/>
                    <a:pt x="25" y="194"/>
                    <a:pt x="22" y="187"/>
                  </a:cubicBezTo>
                  <a:cubicBezTo>
                    <a:pt x="22" y="187"/>
                    <a:pt x="17" y="177"/>
                    <a:pt x="25" y="149"/>
                  </a:cubicBezTo>
                  <a:cubicBezTo>
                    <a:pt x="25" y="149"/>
                    <a:pt x="51" y="59"/>
                    <a:pt x="110" y="40"/>
                  </a:cubicBezTo>
                  <a:cubicBezTo>
                    <a:pt x="110" y="40"/>
                    <a:pt x="133" y="31"/>
                    <a:pt x="122" y="49"/>
                  </a:cubicBezTo>
                  <a:cubicBezTo>
                    <a:pt x="122" y="49"/>
                    <a:pt x="95" y="93"/>
                    <a:pt x="69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4" name="Freeform 71"/>
            <p:cNvSpPr>
              <a:spLocks noEditPoints="1"/>
            </p:cNvSpPr>
            <p:nvPr userDrawn="1"/>
          </p:nvSpPr>
          <p:spPr bwMode="auto">
            <a:xfrm>
              <a:off x="3686375" y="2112152"/>
              <a:ext cx="1399360" cy="407650"/>
            </a:xfrm>
            <a:custGeom>
              <a:avLst/>
              <a:gdLst>
                <a:gd name="T0" fmla="*/ 518 w 587"/>
                <a:gd name="T1" fmla="*/ 69 h 171"/>
                <a:gd name="T2" fmla="*/ 511 w 587"/>
                <a:gd name="T3" fmla="*/ 62 h 171"/>
                <a:gd name="T4" fmla="*/ 432 w 587"/>
                <a:gd name="T5" fmla="*/ 47 h 171"/>
                <a:gd name="T6" fmla="*/ 407 w 587"/>
                <a:gd name="T7" fmla="*/ 45 h 171"/>
                <a:gd name="T8" fmla="*/ 395 w 587"/>
                <a:gd name="T9" fmla="*/ 52 h 171"/>
                <a:gd name="T10" fmla="*/ 407 w 587"/>
                <a:gd name="T11" fmla="*/ 57 h 171"/>
                <a:gd name="T12" fmla="*/ 441 w 587"/>
                <a:gd name="T13" fmla="*/ 71 h 171"/>
                <a:gd name="T14" fmla="*/ 407 w 587"/>
                <a:gd name="T15" fmla="*/ 89 h 171"/>
                <a:gd name="T16" fmla="*/ 380 w 587"/>
                <a:gd name="T17" fmla="*/ 79 h 171"/>
                <a:gd name="T18" fmla="*/ 381 w 587"/>
                <a:gd name="T19" fmla="*/ 69 h 171"/>
                <a:gd name="T20" fmla="*/ 377 w 587"/>
                <a:gd name="T21" fmla="*/ 63 h 171"/>
                <a:gd name="T22" fmla="*/ 370 w 587"/>
                <a:gd name="T23" fmla="*/ 67 h 171"/>
                <a:gd name="T24" fmla="*/ 297 w 587"/>
                <a:gd name="T25" fmla="*/ 89 h 171"/>
                <a:gd name="T26" fmla="*/ 289 w 587"/>
                <a:gd name="T27" fmla="*/ 61 h 171"/>
                <a:gd name="T28" fmla="*/ 290 w 587"/>
                <a:gd name="T29" fmla="*/ 46 h 171"/>
                <a:gd name="T30" fmla="*/ 285 w 587"/>
                <a:gd name="T31" fmla="*/ 53 h 171"/>
                <a:gd name="T32" fmla="*/ 201 w 587"/>
                <a:gd name="T33" fmla="*/ 107 h 171"/>
                <a:gd name="T34" fmla="*/ 199 w 587"/>
                <a:gd name="T35" fmla="*/ 66 h 171"/>
                <a:gd name="T36" fmla="*/ 232 w 587"/>
                <a:gd name="T37" fmla="*/ 31 h 171"/>
                <a:gd name="T38" fmla="*/ 279 w 587"/>
                <a:gd name="T39" fmla="*/ 6 h 171"/>
                <a:gd name="T40" fmla="*/ 281 w 587"/>
                <a:gd name="T41" fmla="*/ 2 h 171"/>
                <a:gd name="T42" fmla="*/ 281 w 587"/>
                <a:gd name="T43" fmla="*/ 2 h 171"/>
                <a:gd name="T44" fmla="*/ 272 w 587"/>
                <a:gd name="T45" fmla="*/ 2 h 171"/>
                <a:gd name="T46" fmla="*/ 233 w 587"/>
                <a:gd name="T47" fmla="*/ 21 h 171"/>
                <a:gd name="T48" fmla="*/ 227 w 587"/>
                <a:gd name="T49" fmla="*/ 9 h 171"/>
                <a:gd name="T50" fmla="*/ 195 w 587"/>
                <a:gd name="T51" fmla="*/ 55 h 171"/>
                <a:gd name="T52" fmla="*/ 100 w 587"/>
                <a:gd name="T53" fmla="*/ 116 h 171"/>
                <a:gd name="T54" fmla="*/ 88 w 587"/>
                <a:gd name="T55" fmla="*/ 83 h 171"/>
                <a:gd name="T56" fmla="*/ 83 w 587"/>
                <a:gd name="T57" fmla="*/ 79 h 171"/>
                <a:gd name="T58" fmla="*/ 73 w 587"/>
                <a:gd name="T59" fmla="*/ 86 h 171"/>
                <a:gd name="T60" fmla="*/ 58 w 587"/>
                <a:gd name="T61" fmla="*/ 101 h 171"/>
                <a:gd name="T62" fmla="*/ 62 w 587"/>
                <a:gd name="T63" fmla="*/ 65 h 171"/>
                <a:gd name="T64" fmla="*/ 17 w 587"/>
                <a:gd name="T65" fmla="*/ 87 h 171"/>
                <a:gd name="T66" fmla="*/ 14 w 587"/>
                <a:gd name="T67" fmla="*/ 123 h 171"/>
                <a:gd name="T68" fmla="*/ 79 w 587"/>
                <a:gd name="T69" fmla="*/ 91 h 171"/>
                <a:gd name="T70" fmla="*/ 81 w 587"/>
                <a:gd name="T71" fmla="*/ 90 h 171"/>
                <a:gd name="T72" fmla="*/ 119 w 587"/>
                <a:gd name="T73" fmla="*/ 122 h 171"/>
                <a:gd name="T74" fmla="*/ 184 w 587"/>
                <a:gd name="T75" fmla="*/ 77 h 171"/>
                <a:gd name="T76" fmla="*/ 277 w 587"/>
                <a:gd name="T77" fmla="*/ 72 h 171"/>
                <a:gd name="T78" fmla="*/ 332 w 587"/>
                <a:gd name="T79" fmla="*/ 97 h 171"/>
                <a:gd name="T80" fmla="*/ 371 w 587"/>
                <a:gd name="T81" fmla="*/ 78 h 171"/>
                <a:gd name="T82" fmla="*/ 412 w 587"/>
                <a:gd name="T83" fmla="*/ 99 h 171"/>
                <a:gd name="T84" fmla="*/ 446 w 587"/>
                <a:gd name="T85" fmla="*/ 80 h 171"/>
                <a:gd name="T86" fmla="*/ 437 w 587"/>
                <a:gd name="T87" fmla="*/ 56 h 171"/>
                <a:gd name="T88" fmla="*/ 506 w 587"/>
                <a:gd name="T89" fmla="*/ 77 h 171"/>
                <a:gd name="T90" fmla="*/ 502 w 587"/>
                <a:gd name="T91" fmla="*/ 98 h 171"/>
                <a:gd name="T92" fmla="*/ 519 w 587"/>
                <a:gd name="T93" fmla="*/ 77 h 171"/>
                <a:gd name="T94" fmla="*/ 564 w 587"/>
                <a:gd name="T95" fmla="*/ 59 h 171"/>
                <a:gd name="T96" fmla="*/ 560 w 587"/>
                <a:gd name="T97" fmla="*/ 84 h 171"/>
                <a:gd name="T98" fmla="*/ 556 w 587"/>
                <a:gd name="T99" fmla="*/ 98 h 171"/>
                <a:gd name="T100" fmla="*/ 573 w 587"/>
                <a:gd name="T101" fmla="*/ 51 h 171"/>
                <a:gd name="T102" fmla="*/ 518 w 587"/>
                <a:gd name="T103" fmla="*/ 69 h 171"/>
                <a:gd name="T104" fmla="*/ 20 w 587"/>
                <a:gd name="T105" fmla="*/ 105 h 171"/>
                <a:gd name="T106" fmla="*/ 45 w 587"/>
                <a:gd name="T107" fmla="*/ 73 h 171"/>
                <a:gd name="T108" fmla="*/ 49 w 587"/>
                <a:gd name="T109" fmla="*/ 105 h 171"/>
                <a:gd name="T110" fmla="*/ 20 w 587"/>
                <a:gd name="T111" fmla="*/ 105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7" h="171">
                  <a:moveTo>
                    <a:pt x="518" y="69"/>
                  </a:moveTo>
                  <a:cubicBezTo>
                    <a:pt x="518" y="69"/>
                    <a:pt x="516" y="71"/>
                    <a:pt x="511" y="62"/>
                  </a:cubicBezTo>
                  <a:cubicBezTo>
                    <a:pt x="511" y="62"/>
                    <a:pt x="500" y="42"/>
                    <a:pt x="432" y="47"/>
                  </a:cubicBezTo>
                  <a:cubicBezTo>
                    <a:pt x="432" y="47"/>
                    <a:pt x="418" y="47"/>
                    <a:pt x="407" y="45"/>
                  </a:cubicBezTo>
                  <a:cubicBezTo>
                    <a:pt x="407" y="45"/>
                    <a:pt x="396" y="43"/>
                    <a:pt x="395" y="52"/>
                  </a:cubicBezTo>
                  <a:cubicBezTo>
                    <a:pt x="395" y="52"/>
                    <a:pt x="394" y="57"/>
                    <a:pt x="407" y="57"/>
                  </a:cubicBezTo>
                  <a:cubicBezTo>
                    <a:pt x="407" y="57"/>
                    <a:pt x="440" y="52"/>
                    <a:pt x="441" y="71"/>
                  </a:cubicBezTo>
                  <a:cubicBezTo>
                    <a:pt x="441" y="71"/>
                    <a:pt x="441" y="87"/>
                    <a:pt x="407" y="89"/>
                  </a:cubicBezTo>
                  <a:cubicBezTo>
                    <a:pt x="407" y="89"/>
                    <a:pt x="385" y="90"/>
                    <a:pt x="380" y="79"/>
                  </a:cubicBezTo>
                  <a:cubicBezTo>
                    <a:pt x="380" y="79"/>
                    <a:pt x="379" y="77"/>
                    <a:pt x="381" y="69"/>
                  </a:cubicBezTo>
                  <a:cubicBezTo>
                    <a:pt x="381" y="69"/>
                    <a:pt x="383" y="63"/>
                    <a:pt x="377" y="63"/>
                  </a:cubicBezTo>
                  <a:cubicBezTo>
                    <a:pt x="377" y="63"/>
                    <a:pt x="373" y="60"/>
                    <a:pt x="370" y="67"/>
                  </a:cubicBezTo>
                  <a:cubicBezTo>
                    <a:pt x="370" y="67"/>
                    <a:pt x="330" y="99"/>
                    <a:pt x="297" y="89"/>
                  </a:cubicBezTo>
                  <a:cubicBezTo>
                    <a:pt x="297" y="89"/>
                    <a:pt x="281" y="84"/>
                    <a:pt x="289" y="61"/>
                  </a:cubicBezTo>
                  <a:cubicBezTo>
                    <a:pt x="289" y="61"/>
                    <a:pt x="298" y="46"/>
                    <a:pt x="290" y="46"/>
                  </a:cubicBezTo>
                  <a:cubicBezTo>
                    <a:pt x="290" y="46"/>
                    <a:pt x="286" y="45"/>
                    <a:pt x="285" y="53"/>
                  </a:cubicBezTo>
                  <a:cubicBezTo>
                    <a:pt x="285" y="53"/>
                    <a:pt x="243" y="106"/>
                    <a:pt x="201" y="107"/>
                  </a:cubicBezTo>
                  <a:cubicBezTo>
                    <a:pt x="201" y="107"/>
                    <a:pt x="177" y="110"/>
                    <a:pt x="199" y="66"/>
                  </a:cubicBezTo>
                  <a:cubicBezTo>
                    <a:pt x="199" y="66"/>
                    <a:pt x="212" y="43"/>
                    <a:pt x="232" y="31"/>
                  </a:cubicBezTo>
                  <a:cubicBezTo>
                    <a:pt x="232" y="31"/>
                    <a:pt x="278" y="7"/>
                    <a:pt x="279" y="6"/>
                  </a:cubicBezTo>
                  <a:cubicBezTo>
                    <a:pt x="280" y="5"/>
                    <a:pt x="283" y="4"/>
                    <a:pt x="281" y="2"/>
                  </a:cubicBezTo>
                  <a:cubicBezTo>
                    <a:pt x="281" y="2"/>
                    <a:pt x="281" y="2"/>
                    <a:pt x="281" y="2"/>
                  </a:cubicBezTo>
                  <a:cubicBezTo>
                    <a:pt x="281" y="2"/>
                    <a:pt x="277" y="0"/>
                    <a:pt x="272" y="2"/>
                  </a:cubicBezTo>
                  <a:cubicBezTo>
                    <a:pt x="233" y="21"/>
                    <a:pt x="233" y="21"/>
                    <a:pt x="233" y="21"/>
                  </a:cubicBezTo>
                  <a:cubicBezTo>
                    <a:pt x="233" y="21"/>
                    <a:pt x="238" y="4"/>
                    <a:pt x="227" y="9"/>
                  </a:cubicBezTo>
                  <a:cubicBezTo>
                    <a:pt x="227" y="9"/>
                    <a:pt x="212" y="22"/>
                    <a:pt x="195" y="55"/>
                  </a:cubicBezTo>
                  <a:cubicBezTo>
                    <a:pt x="195" y="55"/>
                    <a:pt x="131" y="120"/>
                    <a:pt x="100" y="116"/>
                  </a:cubicBezTo>
                  <a:cubicBezTo>
                    <a:pt x="100" y="116"/>
                    <a:pt x="80" y="117"/>
                    <a:pt x="88" y="83"/>
                  </a:cubicBezTo>
                  <a:cubicBezTo>
                    <a:pt x="88" y="83"/>
                    <a:pt x="89" y="80"/>
                    <a:pt x="83" y="79"/>
                  </a:cubicBezTo>
                  <a:cubicBezTo>
                    <a:pt x="83" y="79"/>
                    <a:pt x="79" y="77"/>
                    <a:pt x="73" y="86"/>
                  </a:cubicBezTo>
                  <a:cubicBezTo>
                    <a:pt x="73" y="86"/>
                    <a:pt x="69" y="94"/>
                    <a:pt x="58" y="101"/>
                  </a:cubicBezTo>
                  <a:cubicBezTo>
                    <a:pt x="58" y="101"/>
                    <a:pt x="77" y="79"/>
                    <a:pt x="62" y="65"/>
                  </a:cubicBezTo>
                  <a:cubicBezTo>
                    <a:pt x="62" y="65"/>
                    <a:pt x="44" y="49"/>
                    <a:pt x="17" y="87"/>
                  </a:cubicBezTo>
                  <a:cubicBezTo>
                    <a:pt x="17" y="87"/>
                    <a:pt x="0" y="113"/>
                    <a:pt x="14" y="123"/>
                  </a:cubicBezTo>
                  <a:cubicBezTo>
                    <a:pt x="14" y="123"/>
                    <a:pt x="29" y="136"/>
                    <a:pt x="79" y="91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66" y="139"/>
                    <a:pt x="119" y="122"/>
                  </a:cubicBezTo>
                  <a:cubicBezTo>
                    <a:pt x="119" y="122"/>
                    <a:pt x="152" y="109"/>
                    <a:pt x="184" y="77"/>
                  </a:cubicBezTo>
                  <a:cubicBezTo>
                    <a:pt x="184" y="77"/>
                    <a:pt x="157" y="171"/>
                    <a:pt x="277" y="72"/>
                  </a:cubicBezTo>
                  <a:cubicBezTo>
                    <a:pt x="277" y="72"/>
                    <a:pt x="270" y="111"/>
                    <a:pt x="332" y="97"/>
                  </a:cubicBezTo>
                  <a:cubicBezTo>
                    <a:pt x="332" y="97"/>
                    <a:pt x="355" y="90"/>
                    <a:pt x="371" y="78"/>
                  </a:cubicBezTo>
                  <a:cubicBezTo>
                    <a:pt x="371" y="78"/>
                    <a:pt x="372" y="101"/>
                    <a:pt x="412" y="99"/>
                  </a:cubicBezTo>
                  <a:cubicBezTo>
                    <a:pt x="412" y="99"/>
                    <a:pt x="435" y="99"/>
                    <a:pt x="446" y="80"/>
                  </a:cubicBezTo>
                  <a:cubicBezTo>
                    <a:pt x="446" y="80"/>
                    <a:pt x="454" y="64"/>
                    <a:pt x="437" y="56"/>
                  </a:cubicBezTo>
                  <a:cubicBezTo>
                    <a:pt x="437" y="56"/>
                    <a:pt x="515" y="54"/>
                    <a:pt x="506" y="77"/>
                  </a:cubicBezTo>
                  <a:cubicBezTo>
                    <a:pt x="506" y="77"/>
                    <a:pt x="490" y="100"/>
                    <a:pt x="502" y="98"/>
                  </a:cubicBezTo>
                  <a:cubicBezTo>
                    <a:pt x="502" y="98"/>
                    <a:pt x="508" y="98"/>
                    <a:pt x="519" y="77"/>
                  </a:cubicBezTo>
                  <a:cubicBezTo>
                    <a:pt x="519" y="77"/>
                    <a:pt x="545" y="46"/>
                    <a:pt x="564" y="59"/>
                  </a:cubicBezTo>
                  <a:cubicBezTo>
                    <a:pt x="564" y="59"/>
                    <a:pt x="572" y="67"/>
                    <a:pt x="560" y="84"/>
                  </a:cubicBezTo>
                  <a:cubicBezTo>
                    <a:pt x="560" y="84"/>
                    <a:pt x="547" y="103"/>
                    <a:pt x="556" y="98"/>
                  </a:cubicBezTo>
                  <a:cubicBezTo>
                    <a:pt x="556" y="98"/>
                    <a:pt x="587" y="67"/>
                    <a:pt x="573" y="51"/>
                  </a:cubicBezTo>
                  <a:cubicBezTo>
                    <a:pt x="573" y="51"/>
                    <a:pt x="558" y="32"/>
                    <a:pt x="518" y="69"/>
                  </a:cubicBezTo>
                  <a:moveTo>
                    <a:pt x="20" y="105"/>
                  </a:moveTo>
                  <a:cubicBezTo>
                    <a:pt x="20" y="105"/>
                    <a:pt x="18" y="88"/>
                    <a:pt x="45" y="73"/>
                  </a:cubicBezTo>
                  <a:cubicBezTo>
                    <a:pt x="45" y="73"/>
                    <a:pt x="77" y="60"/>
                    <a:pt x="49" y="105"/>
                  </a:cubicBezTo>
                  <a:cubicBezTo>
                    <a:pt x="49" y="105"/>
                    <a:pt x="22" y="125"/>
                    <a:pt x="20" y="10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5" name="Freeform 72"/>
            <p:cNvSpPr>
              <a:spLocks noEditPoints="1"/>
            </p:cNvSpPr>
            <p:nvPr userDrawn="1"/>
          </p:nvSpPr>
          <p:spPr bwMode="auto">
            <a:xfrm>
              <a:off x="5080967" y="1983421"/>
              <a:ext cx="1304003" cy="796229"/>
            </a:xfrm>
            <a:custGeom>
              <a:avLst/>
              <a:gdLst>
                <a:gd name="T0" fmla="*/ 530 w 547"/>
                <a:gd name="T1" fmla="*/ 96 h 334"/>
                <a:gd name="T2" fmla="*/ 435 w 547"/>
                <a:gd name="T3" fmla="*/ 85 h 334"/>
                <a:gd name="T4" fmla="*/ 425 w 547"/>
                <a:gd name="T5" fmla="*/ 88 h 334"/>
                <a:gd name="T6" fmla="*/ 359 w 547"/>
                <a:gd name="T7" fmla="*/ 121 h 334"/>
                <a:gd name="T8" fmla="*/ 333 w 547"/>
                <a:gd name="T9" fmla="*/ 102 h 334"/>
                <a:gd name="T10" fmla="*/ 324 w 547"/>
                <a:gd name="T11" fmla="*/ 99 h 334"/>
                <a:gd name="T12" fmla="*/ 298 w 547"/>
                <a:gd name="T13" fmla="*/ 118 h 334"/>
                <a:gd name="T14" fmla="*/ 245 w 547"/>
                <a:gd name="T15" fmla="*/ 113 h 334"/>
                <a:gd name="T16" fmla="*/ 237 w 547"/>
                <a:gd name="T17" fmla="*/ 94 h 334"/>
                <a:gd name="T18" fmla="*/ 195 w 547"/>
                <a:gd name="T19" fmla="*/ 120 h 334"/>
                <a:gd name="T20" fmla="*/ 183 w 547"/>
                <a:gd name="T21" fmla="*/ 135 h 334"/>
                <a:gd name="T22" fmla="*/ 218 w 547"/>
                <a:gd name="T23" fmla="*/ 68 h 334"/>
                <a:gd name="T24" fmla="*/ 233 w 547"/>
                <a:gd name="T25" fmla="*/ 12 h 334"/>
                <a:gd name="T26" fmla="*/ 223 w 547"/>
                <a:gd name="T27" fmla="*/ 16 h 334"/>
                <a:gd name="T28" fmla="*/ 214 w 547"/>
                <a:gd name="T29" fmla="*/ 46 h 334"/>
                <a:gd name="T30" fmla="*/ 194 w 547"/>
                <a:gd name="T31" fmla="*/ 86 h 334"/>
                <a:gd name="T32" fmla="*/ 97 w 547"/>
                <a:gd name="T33" fmla="*/ 124 h 334"/>
                <a:gd name="T34" fmla="*/ 99 w 547"/>
                <a:gd name="T35" fmla="*/ 96 h 334"/>
                <a:gd name="T36" fmla="*/ 73 w 547"/>
                <a:gd name="T37" fmla="*/ 72 h 334"/>
                <a:gd name="T38" fmla="*/ 10 w 547"/>
                <a:gd name="T39" fmla="*/ 129 h 334"/>
                <a:gd name="T40" fmla="*/ 15 w 547"/>
                <a:gd name="T41" fmla="*/ 152 h 334"/>
                <a:gd name="T42" fmla="*/ 17 w 547"/>
                <a:gd name="T43" fmla="*/ 144 h 334"/>
                <a:gd name="T44" fmla="*/ 34 w 547"/>
                <a:gd name="T45" fmla="*/ 110 h 334"/>
                <a:gd name="T46" fmla="*/ 81 w 547"/>
                <a:gd name="T47" fmla="*/ 83 h 334"/>
                <a:gd name="T48" fmla="*/ 88 w 547"/>
                <a:gd name="T49" fmla="*/ 114 h 334"/>
                <a:gd name="T50" fmla="*/ 87 w 547"/>
                <a:gd name="T51" fmla="*/ 124 h 334"/>
                <a:gd name="T52" fmla="*/ 75 w 547"/>
                <a:gd name="T53" fmla="*/ 121 h 334"/>
                <a:gd name="T54" fmla="*/ 67 w 547"/>
                <a:gd name="T55" fmla="*/ 117 h 334"/>
                <a:gd name="T56" fmla="*/ 65 w 547"/>
                <a:gd name="T57" fmla="*/ 150 h 334"/>
                <a:gd name="T58" fmla="*/ 89 w 547"/>
                <a:gd name="T59" fmla="*/ 146 h 334"/>
                <a:gd name="T60" fmla="*/ 94 w 547"/>
                <a:gd name="T61" fmla="*/ 135 h 334"/>
                <a:gd name="T62" fmla="*/ 186 w 547"/>
                <a:gd name="T63" fmla="*/ 103 h 334"/>
                <a:gd name="T64" fmla="*/ 177 w 547"/>
                <a:gd name="T65" fmla="*/ 126 h 334"/>
                <a:gd name="T66" fmla="*/ 166 w 547"/>
                <a:gd name="T67" fmla="*/ 154 h 334"/>
                <a:gd name="T68" fmla="*/ 180 w 547"/>
                <a:gd name="T69" fmla="*/ 149 h 334"/>
                <a:gd name="T70" fmla="*/ 230 w 547"/>
                <a:gd name="T71" fmla="*/ 100 h 334"/>
                <a:gd name="T72" fmla="*/ 233 w 547"/>
                <a:gd name="T73" fmla="*/ 109 h 334"/>
                <a:gd name="T74" fmla="*/ 321 w 547"/>
                <a:gd name="T75" fmla="*/ 111 h 334"/>
                <a:gd name="T76" fmla="*/ 393 w 547"/>
                <a:gd name="T77" fmla="*/ 117 h 334"/>
                <a:gd name="T78" fmla="*/ 323 w 547"/>
                <a:gd name="T79" fmla="*/ 285 h 334"/>
                <a:gd name="T80" fmla="*/ 333 w 547"/>
                <a:gd name="T81" fmla="*/ 321 h 334"/>
                <a:gd name="T82" fmla="*/ 391 w 547"/>
                <a:gd name="T83" fmla="*/ 235 h 334"/>
                <a:gd name="T84" fmla="*/ 424 w 547"/>
                <a:gd name="T85" fmla="*/ 121 h 334"/>
                <a:gd name="T86" fmla="*/ 432 w 547"/>
                <a:gd name="T87" fmla="*/ 100 h 334"/>
                <a:gd name="T88" fmla="*/ 435 w 547"/>
                <a:gd name="T89" fmla="*/ 96 h 334"/>
                <a:gd name="T90" fmla="*/ 438 w 547"/>
                <a:gd name="T91" fmla="*/ 94 h 334"/>
                <a:gd name="T92" fmla="*/ 510 w 547"/>
                <a:gd name="T93" fmla="*/ 92 h 334"/>
                <a:gd name="T94" fmla="*/ 524 w 547"/>
                <a:gd name="T95" fmla="*/ 134 h 334"/>
                <a:gd name="T96" fmla="*/ 461 w 547"/>
                <a:gd name="T97" fmla="*/ 149 h 334"/>
                <a:gd name="T98" fmla="*/ 448 w 547"/>
                <a:gd name="T99" fmla="*/ 146 h 334"/>
                <a:gd name="T100" fmla="*/ 494 w 547"/>
                <a:gd name="T101" fmla="*/ 160 h 334"/>
                <a:gd name="T102" fmla="*/ 534 w 547"/>
                <a:gd name="T103" fmla="*/ 137 h 334"/>
                <a:gd name="T104" fmla="*/ 530 w 547"/>
                <a:gd name="T105" fmla="*/ 96 h 334"/>
                <a:gd name="T106" fmla="*/ 74 w 547"/>
                <a:gd name="T107" fmla="*/ 145 h 334"/>
                <a:gd name="T108" fmla="*/ 68 w 547"/>
                <a:gd name="T109" fmla="*/ 130 h 334"/>
                <a:gd name="T110" fmla="*/ 85 w 547"/>
                <a:gd name="T111" fmla="*/ 135 h 334"/>
                <a:gd name="T112" fmla="*/ 74 w 547"/>
                <a:gd name="T113" fmla="*/ 145 h 334"/>
                <a:gd name="T114" fmla="*/ 373 w 547"/>
                <a:gd name="T115" fmla="*/ 259 h 334"/>
                <a:gd name="T116" fmla="*/ 345 w 547"/>
                <a:gd name="T117" fmla="*/ 310 h 334"/>
                <a:gd name="T118" fmla="*/ 343 w 547"/>
                <a:gd name="T119" fmla="*/ 234 h 334"/>
                <a:gd name="T120" fmla="*/ 417 w 547"/>
                <a:gd name="T121" fmla="*/ 109 h 334"/>
                <a:gd name="T122" fmla="*/ 373 w 547"/>
                <a:gd name="T123" fmla="*/ 25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7" h="334">
                  <a:moveTo>
                    <a:pt x="530" y="96"/>
                  </a:moveTo>
                  <a:cubicBezTo>
                    <a:pt x="492" y="54"/>
                    <a:pt x="435" y="85"/>
                    <a:pt x="435" y="85"/>
                  </a:cubicBezTo>
                  <a:cubicBezTo>
                    <a:pt x="427" y="83"/>
                    <a:pt x="425" y="88"/>
                    <a:pt x="425" y="88"/>
                  </a:cubicBezTo>
                  <a:cubicBezTo>
                    <a:pt x="393" y="114"/>
                    <a:pt x="359" y="121"/>
                    <a:pt x="359" y="121"/>
                  </a:cubicBezTo>
                  <a:cubicBezTo>
                    <a:pt x="328" y="127"/>
                    <a:pt x="333" y="102"/>
                    <a:pt x="333" y="102"/>
                  </a:cubicBezTo>
                  <a:cubicBezTo>
                    <a:pt x="333" y="89"/>
                    <a:pt x="324" y="99"/>
                    <a:pt x="324" y="99"/>
                  </a:cubicBezTo>
                  <a:cubicBezTo>
                    <a:pt x="318" y="107"/>
                    <a:pt x="298" y="118"/>
                    <a:pt x="298" y="118"/>
                  </a:cubicBezTo>
                  <a:cubicBezTo>
                    <a:pt x="257" y="139"/>
                    <a:pt x="245" y="113"/>
                    <a:pt x="245" y="113"/>
                  </a:cubicBezTo>
                  <a:cubicBezTo>
                    <a:pt x="237" y="94"/>
                    <a:pt x="237" y="94"/>
                    <a:pt x="237" y="94"/>
                  </a:cubicBezTo>
                  <a:cubicBezTo>
                    <a:pt x="228" y="71"/>
                    <a:pt x="195" y="120"/>
                    <a:pt x="195" y="120"/>
                  </a:cubicBezTo>
                  <a:cubicBezTo>
                    <a:pt x="185" y="137"/>
                    <a:pt x="183" y="135"/>
                    <a:pt x="183" y="135"/>
                  </a:cubicBezTo>
                  <a:cubicBezTo>
                    <a:pt x="190" y="110"/>
                    <a:pt x="218" y="68"/>
                    <a:pt x="218" y="68"/>
                  </a:cubicBezTo>
                  <a:cubicBezTo>
                    <a:pt x="239" y="31"/>
                    <a:pt x="233" y="12"/>
                    <a:pt x="233" y="12"/>
                  </a:cubicBezTo>
                  <a:cubicBezTo>
                    <a:pt x="228" y="0"/>
                    <a:pt x="223" y="16"/>
                    <a:pt x="223" y="16"/>
                  </a:cubicBezTo>
                  <a:cubicBezTo>
                    <a:pt x="221" y="29"/>
                    <a:pt x="214" y="46"/>
                    <a:pt x="214" y="46"/>
                  </a:cubicBezTo>
                  <a:cubicBezTo>
                    <a:pt x="204" y="73"/>
                    <a:pt x="194" y="86"/>
                    <a:pt x="194" y="86"/>
                  </a:cubicBezTo>
                  <a:cubicBezTo>
                    <a:pt x="147" y="117"/>
                    <a:pt x="116" y="124"/>
                    <a:pt x="97" y="124"/>
                  </a:cubicBezTo>
                  <a:cubicBezTo>
                    <a:pt x="100" y="109"/>
                    <a:pt x="99" y="96"/>
                    <a:pt x="99" y="96"/>
                  </a:cubicBezTo>
                  <a:cubicBezTo>
                    <a:pt x="96" y="67"/>
                    <a:pt x="73" y="72"/>
                    <a:pt x="73" y="72"/>
                  </a:cubicBezTo>
                  <a:cubicBezTo>
                    <a:pt x="35" y="77"/>
                    <a:pt x="10" y="129"/>
                    <a:pt x="10" y="129"/>
                  </a:cubicBezTo>
                  <a:cubicBezTo>
                    <a:pt x="0" y="154"/>
                    <a:pt x="15" y="152"/>
                    <a:pt x="15" y="152"/>
                  </a:cubicBezTo>
                  <a:cubicBezTo>
                    <a:pt x="25" y="149"/>
                    <a:pt x="17" y="144"/>
                    <a:pt x="17" y="144"/>
                  </a:cubicBezTo>
                  <a:cubicBezTo>
                    <a:pt x="17" y="130"/>
                    <a:pt x="34" y="110"/>
                    <a:pt x="34" y="110"/>
                  </a:cubicBezTo>
                  <a:cubicBezTo>
                    <a:pt x="72" y="70"/>
                    <a:pt x="81" y="83"/>
                    <a:pt x="81" y="83"/>
                  </a:cubicBezTo>
                  <a:cubicBezTo>
                    <a:pt x="80" y="83"/>
                    <a:pt x="92" y="89"/>
                    <a:pt x="88" y="114"/>
                  </a:cubicBezTo>
                  <a:cubicBezTo>
                    <a:pt x="88" y="118"/>
                    <a:pt x="87" y="121"/>
                    <a:pt x="87" y="124"/>
                  </a:cubicBezTo>
                  <a:cubicBezTo>
                    <a:pt x="79" y="123"/>
                    <a:pt x="75" y="121"/>
                    <a:pt x="75" y="121"/>
                  </a:cubicBezTo>
                  <a:cubicBezTo>
                    <a:pt x="69" y="115"/>
                    <a:pt x="67" y="117"/>
                    <a:pt x="67" y="117"/>
                  </a:cubicBezTo>
                  <a:cubicBezTo>
                    <a:pt x="50" y="123"/>
                    <a:pt x="65" y="150"/>
                    <a:pt x="65" y="150"/>
                  </a:cubicBezTo>
                  <a:cubicBezTo>
                    <a:pt x="77" y="167"/>
                    <a:pt x="89" y="146"/>
                    <a:pt x="89" y="146"/>
                  </a:cubicBezTo>
                  <a:cubicBezTo>
                    <a:pt x="91" y="142"/>
                    <a:pt x="93" y="139"/>
                    <a:pt x="94" y="135"/>
                  </a:cubicBezTo>
                  <a:cubicBezTo>
                    <a:pt x="135" y="134"/>
                    <a:pt x="186" y="103"/>
                    <a:pt x="186" y="103"/>
                  </a:cubicBezTo>
                  <a:cubicBezTo>
                    <a:pt x="185" y="112"/>
                    <a:pt x="177" y="126"/>
                    <a:pt x="177" y="126"/>
                  </a:cubicBezTo>
                  <a:cubicBezTo>
                    <a:pt x="161" y="155"/>
                    <a:pt x="166" y="154"/>
                    <a:pt x="166" y="154"/>
                  </a:cubicBezTo>
                  <a:cubicBezTo>
                    <a:pt x="171" y="165"/>
                    <a:pt x="180" y="149"/>
                    <a:pt x="180" y="149"/>
                  </a:cubicBezTo>
                  <a:cubicBezTo>
                    <a:pt x="230" y="82"/>
                    <a:pt x="230" y="100"/>
                    <a:pt x="230" y="100"/>
                  </a:cubicBezTo>
                  <a:cubicBezTo>
                    <a:pt x="233" y="109"/>
                    <a:pt x="233" y="109"/>
                    <a:pt x="233" y="109"/>
                  </a:cubicBezTo>
                  <a:cubicBezTo>
                    <a:pt x="257" y="165"/>
                    <a:pt x="321" y="111"/>
                    <a:pt x="321" y="111"/>
                  </a:cubicBezTo>
                  <a:cubicBezTo>
                    <a:pt x="337" y="152"/>
                    <a:pt x="393" y="117"/>
                    <a:pt x="393" y="117"/>
                  </a:cubicBezTo>
                  <a:cubicBezTo>
                    <a:pt x="332" y="198"/>
                    <a:pt x="323" y="285"/>
                    <a:pt x="323" y="285"/>
                  </a:cubicBezTo>
                  <a:cubicBezTo>
                    <a:pt x="319" y="317"/>
                    <a:pt x="333" y="321"/>
                    <a:pt x="333" y="321"/>
                  </a:cubicBezTo>
                  <a:cubicBezTo>
                    <a:pt x="368" y="334"/>
                    <a:pt x="391" y="235"/>
                    <a:pt x="391" y="235"/>
                  </a:cubicBezTo>
                  <a:cubicBezTo>
                    <a:pt x="424" y="121"/>
                    <a:pt x="424" y="121"/>
                    <a:pt x="424" y="121"/>
                  </a:cubicBezTo>
                  <a:cubicBezTo>
                    <a:pt x="429" y="100"/>
                    <a:pt x="432" y="100"/>
                    <a:pt x="432" y="100"/>
                  </a:cubicBezTo>
                  <a:cubicBezTo>
                    <a:pt x="434" y="97"/>
                    <a:pt x="435" y="96"/>
                    <a:pt x="435" y="96"/>
                  </a:cubicBezTo>
                  <a:cubicBezTo>
                    <a:pt x="437" y="94"/>
                    <a:pt x="438" y="94"/>
                    <a:pt x="438" y="94"/>
                  </a:cubicBezTo>
                  <a:cubicBezTo>
                    <a:pt x="485" y="70"/>
                    <a:pt x="510" y="92"/>
                    <a:pt x="510" y="92"/>
                  </a:cubicBezTo>
                  <a:cubicBezTo>
                    <a:pt x="540" y="114"/>
                    <a:pt x="524" y="134"/>
                    <a:pt x="524" y="134"/>
                  </a:cubicBezTo>
                  <a:cubicBezTo>
                    <a:pt x="496" y="163"/>
                    <a:pt x="461" y="149"/>
                    <a:pt x="461" y="149"/>
                  </a:cubicBezTo>
                  <a:cubicBezTo>
                    <a:pt x="447" y="142"/>
                    <a:pt x="448" y="146"/>
                    <a:pt x="448" y="146"/>
                  </a:cubicBezTo>
                  <a:cubicBezTo>
                    <a:pt x="467" y="163"/>
                    <a:pt x="494" y="160"/>
                    <a:pt x="494" y="160"/>
                  </a:cubicBezTo>
                  <a:cubicBezTo>
                    <a:pt x="518" y="158"/>
                    <a:pt x="534" y="137"/>
                    <a:pt x="534" y="137"/>
                  </a:cubicBezTo>
                  <a:cubicBezTo>
                    <a:pt x="547" y="117"/>
                    <a:pt x="530" y="96"/>
                    <a:pt x="530" y="96"/>
                  </a:cubicBezTo>
                  <a:moveTo>
                    <a:pt x="74" y="145"/>
                  </a:moveTo>
                  <a:cubicBezTo>
                    <a:pt x="70" y="142"/>
                    <a:pt x="68" y="130"/>
                    <a:pt x="68" y="130"/>
                  </a:cubicBezTo>
                  <a:cubicBezTo>
                    <a:pt x="73" y="133"/>
                    <a:pt x="79" y="134"/>
                    <a:pt x="85" y="135"/>
                  </a:cubicBezTo>
                  <a:cubicBezTo>
                    <a:pt x="80" y="154"/>
                    <a:pt x="74" y="145"/>
                    <a:pt x="74" y="145"/>
                  </a:cubicBezTo>
                  <a:moveTo>
                    <a:pt x="373" y="259"/>
                  </a:moveTo>
                  <a:cubicBezTo>
                    <a:pt x="359" y="304"/>
                    <a:pt x="345" y="310"/>
                    <a:pt x="345" y="310"/>
                  </a:cubicBezTo>
                  <a:cubicBezTo>
                    <a:pt x="317" y="318"/>
                    <a:pt x="343" y="234"/>
                    <a:pt x="343" y="234"/>
                  </a:cubicBezTo>
                  <a:cubicBezTo>
                    <a:pt x="372" y="140"/>
                    <a:pt x="417" y="109"/>
                    <a:pt x="417" y="109"/>
                  </a:cubicBezTo>
                  <a:cubicBezTo>
                    <a:pt x="421" y="107"/>
                    <a:pt x="373" y="259"/>
                    <a:pt x="373" y="2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6" name="Freeform 73"/>
            <p:cNvSpPr>
              <a:spLocks/>
            </p:cNvSpPr>
            <p:nvPr userDrawn="1"/>
          </p:nvSpPr>
          <p:spPr bwMode="auto">
            <a:xfrm>
              <a:off x="3080859" y="2410142"/>
              <a:ext cx="2784417" cy="123964"/>
            </a:xfrm>
            <a:custGeom>
              <a:avLst/>
              <a:gdLst>
                <a:gd name="T0" fmla="*/ 0 w 1168"/>
                <a:gd name="T1" fmla="*/ 46 h 52"/>
                <a:gd name="T2" fmla="*/ 607 w 1168"/>
                <a:gd name="T3" fmla="*/ 14 h 52"/>
                <a:gd name="T4" fmla="*/ 1168 w 1168"/>
                <a:gd name="T5" fmla="*/ 32 h 52"/>
                <a:gd name="T6" fmla="*/ 1164 w 1168"/>
                <a:gd name="T7" fmla="*/ 40 h 52"/>
                <a:gd name="T8" fmla="*/ 756 w 1168"/>
                <a:gd name="T9" fmla="*/ 18 h 52"/>
                <a:gd name="T10" fmla="*/ 12 w 1168"/>
                <a:gd name="T11" fmla="*/ 52 h 52"/>
                <a:gd name="T12" fmla="*/ 0 w 1168"/>
                <a:gd name="T13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68" h="52">
                  <a:moveTo>
                    <a:pt x="0" y="46"/>
                  </a:moveTo>
                  <a:cubicBezTo>
                    <a:pt x="0" y="46"/>
                    <a:pt x="417" y="14"/>
                    <a:pt x="607" y="14"/>
                  </a:cubicBezTo>
                  <a:cubicBezTo>
                    <a:pt x="607" y="14"/>
                    <a:pt x="1089" y="0"/>
                    <a:pt x="1168" y="32"/>
                  </a:cubicBezTo>
                  <a:cubicBezTo>
                    <a:pt x="1164" y="40"/>
                    <a:pt x="1164" y="40"/>
                    <a:pt x="1164" y="40"/>
                  </a:cubicBezTo>
                  <a:cubicBezTo>
                    <a:pt x="1164" y="40"/>
                    <a:pt x="1059" y="16"/>
                    <a:pt x="756" y="18"/>
                  </a:cubicBezTo>
                  <a:cubicBezTo>
                    <a:pt x="756" y="18"/>
                    <a:pt x="183" y="28"/>
                    <a:pt x="12" y="52"/>
                  </a:cubicBezTo>
                  <a:lnTo>
                    <a:pt x="0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7" name="Freeform 74"/>
            <p:cNvSpPr>
              <a:spLocks/>
            </p:cNvSpPr>
            <p:nvPr userDrawn="1"/>
          </p:nvSpPr>
          <p:spPr bwMode="auto">
            <a:xfrm>
              <a:off x="6284846" y="2045402"/>
              <a:ext cx="57214" cy="69134"/>
            </a:xfrm>
            <a:custGeom>
              <a:avLst/>
              <a:gdLst>
                <a:gd name="T0" fmla="*/ 48 w 48"/>
                <a:gd name="T1" fmla="*/ 0 h 58"/>
                <a:gd name="T2" fmla="*/ 48 w 48"/>
                <a:gd name="T3" fmla="*/ 8 h 58"/>
                <a:gd name="T4" fmla="*/ 28 w 48"/>
                <a:gd name="T5" fmla="*/ 8 h 58"/>
                <a:gd name="T6" fmla="*/ 28 w 48"/>
                <a:gd name="T7" fmla="*/ 58 h 58"/>
                <a:gd name="T8" fmla="*/ 20 w 48"/>
                <a:gd name="T9" fmla="*/ 58 h 58"/>
                <a:gd name="T10" fmla="*/ 20 w 48"/>
                <a:gd name="T11" fmla="*/ 8 h 58"/>
                <a:gd name="T12" fmla="*/ 0 w 48"/>
                <a:gd name="T13" fmla="*/ 8 h 58"/>
                <a:gd name="T14" fmla="*/ 0 w 48"/>
                <a:gd name="T15" fmla="*/ 0 h 58"/>
                <a:gd name="T16" fmla="*/ 48 w 48"/>
                <a:gd name="T1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58">
                  <a:moveTo>
                    <a:pt x="48" y="0"/>
                  </a:moveTo>
                  <a:lnTo>
                    <a:pt x="48" y="8"/>
                  </a:lnTo>
                  <a:lnTo>
                    <a:pt x="28" y="8"/>
                  </a:lnTo>
                  <a:lnTo>
                    <a:pt x="28" y="58"/>
                  </a:lnTo>
                  <a:lnTo>
                    <a:pt x="20" y="58"/>
                  </a:lnTo>
                  <a:lnTo>
                    <a:pt x="2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sp>
          <p:nvSpPr>
            <p:cNvPr id="98" name="Freeform 75"/>
            <p:cNvSpPr>
              <a:spLocks/>
            </p:cNvSpPr>
            <p:nvPr userDrawn="1"/>
          </p:nvSpPr>
          <p:spPr bwMode="auto">
            <a:xfrm>
              <a:off x="6349212" y="2045402"/>
              <a:ext cx="66750" cy="69134"/>
            </a:xfrm>
            <a:custGeom>
              <a:avLst/>
              <a:gdLst>
                <a:gd name="T0" fmla="*/ 28 w 28"/>
                <a:gd name="T1" fmla="*/ 0 h 29"/>
                <a:gd name="T2" fmla="*/ 28 w 28"/>
                <a:gd name="T3" fmla="*/ 29 h 29"/>
                <a:gd name="T4" fmla="*/ 24 w 28"/>
                <a:gd name="T5" fmla="*/ 29 h 29"/>
                <a:gd name="T6" fmla="*/ 24 w 28"/>
                <a:gd name="T7" fmla="*/ 18 h 29"/>
                <a:gd name="T8" fmla="*/ 24 w 28"/>
                <a:gd name="T9" fmla="*/ 7 h 29"/>
                <a:gd name="T10" fmla="*/ 24 w 28"/>
                <a:gd name="T11" fmla="*/ 7 h 29"/>
                <a:gd name="T12" fmla="*/ 21 w 28"/>
                <a:gd name="T13" fmla="*/ 12 h 29"/>
                <a:gd name="T14" fmla="*/ 16 w 28"/>
                <a:gd name="T15" fmla="*/ 22 h 29"/>
                <a:gd name="T16" fmla="*/ 13 w 28"/>
                <a:gd name="T17" fmla="*/ 22 h 29"/>
                <a:gd name="T18" fmla="*/ 7 w 28"/>
                <a:gd name="T19" fmla="*/ 12 h 29"/>
                <a:gd name="T20" fmla="*/ 5 w 28"/>
                <a:gd name="T21" fmla="*/ 7 h 29"/>
                <a:gd name="T22" fmla="*/ 5 w 28"/>
                <a:gd name="T23" fmla="*/ 7 h 29"/>
                <a:gd name="T24" fmla="*/ 5 w 28"/>
                <a:gd name="T25" fmla="*/ 18 h 29"/>
                <a:gd name="T26" fmla="*/ 5 w 28"/>
                <a:gd name="T27" fmla="*/ 29 h 29"/>
                <a:gd name="T28" fmla="*/ 0 w 28"/>
                <a:gd name="T29" fmla="*/ 29 h 29"/>
                <a:gd name="T30" fmla="*/ 0 w 28"/>
                <a:gd name="T31" fmla="*/ 0 h 29"/>
                <a:gd name="T32" fmla="*/ 5 w 28"/>
                <a:gd name="T33" fmla="*/ 0 h 29"/>
                <a:gd name="T34" fmla="*/ 11 w 28"/>
                <a:gd name="T35" fmla="*/ 11 h 29"/>
                <a:gd name="T36" fmla="*/ 14 w 28"/>
                <a:gd name="T37" fmla="*/ 16 h 29"/>
                <a:gd name="T38" fmla="*/ 14 w 28"/>
                <a:gd name="T39" fmla="*/ 16 h 29"/>
                <a:gd name="T40" fmla="*/ 17 w 28"/>
                <a:gd name="T41" fmla="*/ 11 h 29"/>
                <a:gd name="T42" fmla="*/ 24 w 28"/>
                <a:gd name="T43" fmla="*/ 0 h 29"/>
                <a:gd name="T44" fmla="*/ 28 w 28"/>
                <a:gd name="T4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" h="29">
                  <a:moveTo>
                    <a:pt x="28" y="0"/>
                  </a:moveTo>
                  <a:cubicBezTo>
                    <a:pt x="28" y="29"/>
                    <a:pt x="28" y="29"/>
                    <a:pt x="28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2"/>
                    <a:pt x="24" y="7"/>
                    <a:pt x="24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7"/>
                    <a:pt x="22" y="10"/>
                    <a:pt x="21" y="1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0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12"/>
                    <a:pt x="5" y="18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4" y="15"/>
                    <a:pt x="14" y="16"/>
                    <a:pt x="14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6"/>
                    <a:pt x="15" y="15"/>
                    <a:pt x="17" y="11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599">
                <a:solidFill>
                  <a:srgbClr val="000000"/>
                </a:solidFill>
                <a:latin typeface="Calibri" panose="020F0502020204030204"/>
              </a:endParaRPr>
            </a:p>
          </p:txBody>
        </p:sp>
      </p:grpSp>
      <p:sp>
        <p:nvSpPr>
          <p:cNvPr id="99" name="TextBox 48"/>
          <p:cNvSpPr txBox="1">
            <a:spLocks noChangeArrowheads="1"/>
          </p:cNvSpPr>
          <p:nvPr/>
        </p:nvSpPr>
        <p:spPr bwMode="auto">
          <a:xfrm>
            <a:off x="2062820" y="3039349"/>
            <a:ext cx="501836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350" b="1">
                <a:solidFill>
                  <a:srgbClr val="FFFFFF"/>
                </a:solidFill>
                <a:latin typeface="Calibri" panose="020F0502020204030204"/>
              </a:rPr>
              <a:t>$7.3 </a:t>
            </a:r>
            <a:r>
              <a:rPr lang="en-US" sz="1350">
                <a:solidFill>
                  <a:srgbClr val="FFFFFF"/>
                </a:solidFill>
                <a:latin typeface="Calibri" panose="020F0502020204030204"/>
              </a:rPr>
              <a:t>BILLION ENTERPRISE | </a:t>
            </a:r>
            <a:r>
              <a:rPr lang="en-US" sz="1350" b="1">
                <a:solidFill>
                  <a:srgbClr val="FFFFFF"/>
                </a:solidFill>
                <a:latin typeface="Calibri" panose="020F0502020204030204"/>
              </a:rPr>
              <a:t>119,000</a:t>
            </a:r>
            <a:r>
              <a:rPr lang="en-US" sz="1350">
                <a:solidFill>
                  <a:srgbClr val="FFFFFF"/>
                </a:solidFill>
                <a:latin typeface="Calibri" panose="020F0502020204030204"/>
              </a:rPr>
              <a:t> IDEAPRENEURS | </a:t>
            </a:r>
            <a:r>
              <a:rPr lang="en-US" sz="1350" b="1">
                <a:solidFill>
                  <a:srgbClr val="FFFFFF"/>
                </a:solidFill>
                <a:latin typeface="Calibri" panose="020F0502020204030204"/>
              </a:rPr>
              <a:t>32</a:t>
            </a:r>
            <a:r>
              <a:rPr lang="en-US" sz="1350">
                <a:solidFill>
                  <a:srgbClr val="FFFFFF"/>
                </a:solidFill>
                <a:latin typeface="Calibri" panose="020F0502020204030204"/>
              </a:rPr>
              <a:t> COUNTRIES</a:t>
            </a:r>
          </a:p>
        </p:txBody>
      </p:sp>
    </p:spTree>
    <p:extLst>
      <p:ext uri="{BB962C8B-B14F-4D97-AF65-F5344CB8AC3E}">
        <p14:creationId xmlns:p14="http://schemas.microsoft.com/office/powerpoint/2010/main" val="1437097333"/>
      </p:ext>
    </p:extLst>
  </p:cSld>
  <p:clrMapOvr>
    <a:masterClrMapping/>
  </p:clrMapOvr>
  <p:transition/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8E833C-F0B7-1546-8963-37FD06C4FCA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2000"/>
          </a:blip>
          <a:stretch>
            <a:fillRect/>
          </a:stretch>
        </p:blipFill>
        <p:spPr>
          <a:xfrm>
            <a:off x="0" y="24644"/>
            <a:ext cx="9144000" cy="4262870"/>
          </a:xfrm>
          <a:prstGeom prst="rect">
            <a:avLst/>
          </a:prstGeom>
        </p:spPr>
      </p:pic>
      <p:pic>
        <p:nvPicPr>
          <p:cNvPr id="4" name="Picture 6" descr="HCL logo-0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708" t="28162" r="16434" b="25386"/>
          <a:stretch>
            <a:fillRect/>
          </a:stretch>
        </p:blipFill>
        <p:spPr bwMode="auto">
          <a:xfrm>
            <a:off x="7980760" y="4716067"/>
            <a:ext cx="1012032" cy="23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3"/>
          <p:cNvCxnSpPr/>
          <p:nvPr/>
        </p:nvCxnSpPr>
        <p:spPr bwMode="auto">
          <a:xfrm flipH="1">
            <a:off x="0" y="4541044"/>
            <a:ext cx="9144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Rectangle 8"/>
          <p:cNvSpPr/>
          <p:nvPr/>
        </p:nvSpPr>
        <p:spPr>
          <a:xfrm>
            <a:off x="6432888" y="4924463"/>
            <a:ext cx="2550378" cy="115416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lvl1pPr defTabSz="1217613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217613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217613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217613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217613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5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Copyright © 2018 HCL Products &amp; Platforms |  www.hcltech.com</a:t>
            </a:r>
          </a:p>
        </p:txBody>
      </p:sp>
      <p:sp>
        <p:nvSpPr>
          <p:cNvPr id="8" name="Isosceles Triangle 11"/>
          <p:cNvSpPr/>
          <p:nvPr/>
        </p:nvSpPr>
        <p:spPr bwMode="auto">
          <a:xfrm>
            <a:off x="-9525" y="9526"/>
            <a:ext cx="7323535" cy="4531519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  <a:alpha val="50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99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9" name="Isosceles Triangle 12"/>
          <p:cNvSpPr/>
          <p:nvPr/>
        </p:nvSpPr>
        <p:spPr bwMode="auto">
          <a:xfrm>
            <a:off x="0" y="239317"/>
            <a:ext cx="7013973" cy="4301728"/>
          </a:xfrm>
          <a:prstGeom prst="triangle">
            <a:avLst>
              <a:gd name="adj" fmla="val 0"/>
            </a:avLst>
          </a:prstGeom>
          <a:solidFill>
            <a:schemeClr val="bg1"/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699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0" name="Isosceles Triangle 13"/>
          <p:cNvSpPr/>
          <p:nvPr/>
        </p:nvSpPr>
        <p:spPr bwMode="auto">
          <a:xfrm rot="5400000">
            <a:off x="-216097" y="444699"/>
            <a:ext cx="2263378" cy="1833563"/>
          </a:xfrm>
          <a:prstGeom prst="triangle">
            <a:avLst>
              <a:gd name="adj" fmla="val 49949"/>
            </a:avLst>
          </a:prstGeom>
          <a:solidFill>
            <a:srgbClr val="0066B3"/>
          </a:solidFill>
          <a:ln w="101600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755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796">
              <a:solidFill>
                <a:srgbClr val="FFFFFF"/>
              </a:solidFill>
            </a:endParaRP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1752" y="2867598"/>
            <a:ext cx="3267074" cy="1038746"/>
          </a:xfrm>
        </p:spPr>
        <p:txBody>
          <a:bodyPr lIns="0" tIns="0" rIns="0" bIns="0"/>
          <a:lstStyle>
            <a:lvl1pPr>
              <a:lnSpc>
                <a:spcPct val="125000"/>
              </a:lnSpc>
              <a:defRPr sz="2699" b="1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1752" y="4079766"/>
            <a:ext cx="3267074" cy="207749"/>
          </a:xfrm>
        </p:spPr>
        <p:txBody>
          <a:bodyPr lIns="0" tIns="0" rIns="0" bIns="0">
            <a:spAutoFit/>
          </a:bodyPr>
          <a:lstStyle>
            <a:lvl1pPr marL="0" indent="0">
              <a:buFont typeface="Wingdings 2" pitchFamily="18" charset="2"/>
              <a:buNone/>
              <a:defRPr sz="1349" b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bk object 32">
            <a:extLst>
              <a:ext uri="{FF2B5EF4-FFF2-40B4-BE49-F238E27FC236}">
                <a16:creationId xmlns:a16="http://schemas.microsoft.com/office/drawing/2014/main" id="{758B45E2-3BF7-3248-B54D-8ADAFDF29361}"/>
              </a:ext>
            </a:extLst>
          </p:cNvPr>
          <p:cNvSpPr/>
          <p:nvPr/>
        </p:nvSpPr>
        <p:spPr>
          <a:xfrm>
            <a:off x="7314010" y="4644113"/>
            <a:ext cx="569524" cy="2687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13"/>
          </a:p>
        </p:txBody>
      </p:sp>
    </p:spTree>
    <p:extLst>
      <p:ext uri="{BB962C8B-B14F-4D97-AF65-F5344CB8AC3E}">
        <p14:creationId xmlns:p14="http://schemas.microsoft.com/office/powerpoint/2010/main" val="1020722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0" y="533156"/>
            <a:ext cx="8509969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4592" y="1636776"/>
            <a:ext cx="8509969" cy="3231880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30897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Content and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0" y="533155"/>
            <a:ext cx="2585381" cy="13123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4592" y="1907709"/>
            <a:ext cx="2585381" cy="286749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73622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1" y="533155"/>
            <a:ext cx="1969008" cy="13123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4593" y="1907709"/>
            <a:ext cx="1969008" cy="286749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5236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1"/>
            <a:ext cx="8534400" cy="373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39333" y="255352"/>
            <a:ext cx="8099868" cy="56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5" name="Group 5"/>
          <p:cNvGrpSpPr>
            <a:grpSpLocks noChangeAspect="1"/>
          </p:cNvGrpSpPr>
          <p:nvPr/>
        </p:nvGrpSpPr>
        <p:grpSpPr bwMode="auto">
          <a:xfrm>
            <a:off x="7891931" y="4779013"/>
            <a:ext cx="943221" cy="160337"/>
            <a:chOff x="5094" y="3939"/>
            <a:chExt cx="1488" cy="255"/>
          </a:xfrm>
        </p:grpSpPr>
        <p:sp>
          <p:nvSpPr>
            <p:cNvPr id="16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5094" y="3939"/>
              <a:ext cx="14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4800">
                <a:latin typeface="+mj-lt"/>
              </a:endParaRPr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5122" y="3965"/>
              <a:ext cx="555" cy="194"/>
            </a:xfrm>
            <a:custGeom>
              <a:avLst/>
              <a:gdLst>
                <a:gd name="T0" fmla="*/ 0 w 555"/>
                <a:gd name="T1" fmla="*/ 194 h 194"/>
                <a:gd name="T2" fmla="*/ 156 w 555"/>
                <a:gd name="T3" fmla="*/ 194 h 194"/>
                <a:gd name="T4" fmla="*/ 189 w 555"/>
                <a:gd name="T5" fmla="*/ 116 h 194"/>
                <a:gd name="T6" fmla="*/ 343 w 555"/>
                <a:gd name="T7" fmla="*/ 116 h 194"/>
                <a:gd name="T8" fmla="*/ 310 w 555"/>
                <a:gd name="T9" fmla="*/ 194 h 194"/>
                <a:gd name="T10" fmla="*/ 468 w 555"/>
                <a:gd name="T11" fmla="*/ 194 h 194"/>
                <a:gd name="T12" fmla="*/ 555 w 555"/>
                <a:gd name="T13" fmla="*/ 0 h 194"/>
                <a:gd name="T14" fmla="*/ 395 w 555"/>
                <a:gd name="T15" fmla="*/ 0 h 194"/>
                <a:gd name="T16" fmla="*/ 366 w 555"/>
                <a:gd name="T17" fmla="*/ 66 h 194"/>
                <a:gd name="T18" fmla="*/ 213 w 555"/>
                <a:gd name="T19" fmla="*/ 66 h 194"/>
                <a:gd name="T20" fmla="*/ 241 w 555"/>
                <a:gd name="T21" fmla="*/ 0 h 194"/>
                <a:gd name="T22" fmla="*/ 85 w 555"/>
                <a:gd name="T23" fmla="*/ 0 h 194"/>
                <a:gd name="T24" fmla="*/ 0 w 555"/>
                <a:gd name="T25" fmla="*/ 194 h 1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5" h="194">
                  <a:moveTo>
                    <a:pt x="0" y="194"/>
                  </a:moveTo>
                  <a:lnTo>
                    <a:pt x="156" y="194"/>
                  </a:lnTo>
                  <a:lnTo>
                    <a:pt x="189" y="116"/>
                  </a:lnTo>
                  <a:lnTo>
                    <a:pt x="343" y="116"/>
                  </a:lnTo>
                  <a:lnTo>
                    <a:pt x="310" y="194"/>
                  </a:lnTo>
                  <a:lnTo>
                    <a:pt x="468" y="194"/>
                  </a:lnTo>
                  <a:lnTo>
                    <a:pt x="555" y="0"/>
                  </a:lnTo>
                  <a:lnTo>
                    <a:pt x="395" y="0"/>
                  </a:lnTo>
                  <a:lnTo>
                    <a:pt x="366" y="66"/>
                  </a:lnTo>
                  <a:lnTo>
                    <a:pt x="213" y="66"/>
                  </a:lnTo>
                  <a:lnTo>
                    <a:pt x="241" y="0"/>
                  </a:lnTo>
                  <a:lnTo>
                    <a:pt x="85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5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4800">
                <a:latin typeface="+mj-lt"/>
              </a:endParaRPr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auto">
            <a:xfrm>
              <a:off x="5649" y="3949"/>
              <a:ext cx="524" cy="222"/>
            </a:xfrm>
            <a:custGeom>
              <a:avLst/>
              <a:gdLst>
                <a:gd name="T0" fmla="*/ 27472 w 222"/>
                <a:gd name="T1" fmla="*/ 6096 h 94"/>
                <a:gd name="T2" fmla="*/ 38398 w 222"/>
                <a:gd name="T3" fmla="*/ 6096 h 94"/>
                <a:gd name="T4" fmla="*/ 31506 w 222"/>
                <a:gd name="T5" fmla="*/ 1393 h 94"/>
                <a:gd name="T6" fmla="*/ 5865 w 222"/>
                <a:gd name="T7" fmla="*/ 4322 h 94"/>
                <a:gd name="T8" fmla="*/ 5337 w 222"/>
                <a:gd name="T9" fmla="*/ 14251 h 94"/>
                <a:gd name="T10" fmla="*/ 26448 w 222"/>
                <a:gd name="T11" fmla="*/ 15053 h 94"/>
                <a:gd name="T12" fmla="*/ 36125 w 222"/>
                <a:gd name="T13" fmla="*/ 10736 h 94"/>
                <a:gd name="T14" fmla="*/ 25048 w 222"/>
                <a:gd name="T15" fmla="*/ 10736 h 94"/>
                <a:gd name="T16" fmla="*/ 19556 w 222"/>
                <a:gd name="T17" fmla="*/ 12477 h 94"/>
                <a:gd name="T18" fmla="*/ 13622 w 222"/>
                <a:gd name="T19" fmla="*/ 8311 h 94"/>
                <a:gd name="T20" fmla="*/ 21763 w 222"/>
                <a:gd name="T21" fmla="*/ 4322 h 94"/>
                <a:gd name="T22" fmla="*/ 27472 w 222"/>
                <a:gd name="T23" fmla="*/ 6096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2" h="94">
                  <a:moveTo>
                    <a:pt x="159" y="35"/>
                  </a:moveTo>
                  <a:cubicBezTo>
                    <a:pt x="222" y="35"/>
                    <a:pt x="222" y="35"/>
                    <a:pt x="222" y="35"/>
                  </a:cubicBezTo>
                  <a:cubicBezTo>
                    <a:pt x="221" y="21"/>
                    <a:pt x="208" y="12"/>
                    <a:pt x="182" y="8"/>
                  </a:cubicBezTo>
                  <a:cubicBezTo>
                    <a:pt x="130" y="0"/>
                    <a:pt x="74" y="3"/>
                    <a:pt x="34" y="25"/>
                  </a:cubicBezTo>
                  <a:cubicBezTo>
                    <a:pt x="2" y="43"/>
                    <a:pt x="0" y="69"/>
                    <a:pt x="31" y="82"/>
                  </a:cubicBezTo>
                  <a:cubicBezTo>
                    <a:pt x="58" y="93"/>
                    <a:pt x="113" y="94"/>
                    <a:pt x="153" y="87"/>
                  </a:cubicBezTo>
                  <a:cubicBezTo>
                    <a:pt x="179" y="83"/>
                    <a:pt x="198" y="74"/>
                    <a:pt x="209" y="62"/>
                  </a:cubicBezTo>
                  <a:cubicBezTo>
                    <a:pt x="145" y="62"/>
                    <a:pt x="145" y="62"/>
                    <a:pt x="145" y="62"/>
                  </a:cubicBezTo>
                  <a:cubicBezTo>
                    <a:pt x="137" y="68"/>
                    <a:pt x="126" y="71"/>
                    <a:pt x="113" y="72"/>
                  </a:cubicBezTo>
                  <a:cubicBezTo>
                    <a:pt x="77" y="72"/>
                    <a:pt x="72" y="61"/>
                    <a:pt x="79" y="48"/>
                  </a:cubicBezTo>
                  <a:cubicBezTo>
                    <a:pt x="86" y="34"/>
                    <a:pt x="102" y="25"/>
                    <a:pt x="126" y="25"/>
                  </a:cubicBezTo>
                  <a:cubicBezTo>
                    <a:pt x="145" y="24"/>
                    <a:pt x="154" y="28"/>
                    <a:pt x="159" y="35"/>
                  </a:cubicBezTo>
                  <a:close/>
                </a:path>
              </a:pathLst>
            </a:custGeom>
            <a:solidFill>
              <a:srgbClr val="005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4800">
                <a:latin typeface="+mj-lt"/>
              </a:endParaRPr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6162" y="3965"/>
              <a:ext cx="403" cy="194"/>
            </a:xfrm>
            <a:custGeom>
              <a:avLst/>
              <a:gdLst>
                <a:gd name="T0" fmla="*/ 248 w 403"/>
                <a:gd name="T1" fmla="*/ 0 h 194"/>
                <a:gd name="T2" fmla="*/ 181 w 403"/>
                <a:gd name="T3" fmla="*/ 146 h 194"/>
                <a:gd name="T4" fmla="*/ 403 w 403"/>
                <a:gd name="T5" fmla="*/ 146 h 194"/>
                <a:gd name="T6" fmla="*/ 385 w 403"/>
                <a:gd name="T7" fmla="*/ 194 h 194"/>
                <a:gd name="T8" fmla="*/ 0 w 403"/>
                <a:gd name="T9" fmla="*/ 194 h 194"/>
                <a:gd name="T10" fmla="*/ 87 w 403"/>
                <a:gd name="T11" fmla="*/ 0 h 194"/>
                <a:gd name="T12" fmla="*/ 248 w 403"/>
                <a:gd name="T13" fmla="*/ 0 h 1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03" h="194">
                  <a:moveTo>
                    <a:pt x="248" y="0"/>
                  </a:moveTo>
                  <a:lnTo>
                    <a:pt x="181" y="146"/>
                  </a:lnTo>
                  <a:lnTo>
                    <a:pt x="403" y="146"/>
                  </a:lnTo>
                  <a:lnTo>
                    <a:pt x="385" y="194"/>
                  </a:lnTo>
                  <a:lnTo>
                    <a:pt x="0" y="194"/>
                  </a:lnTo>
                  <a:lnTo>
                    <a:pt x="87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52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4800">
                <a:latin typeface="+mj-lt"/>
              </a:endParaRPr>
            </a:p>
          </p:txBody>
        </p:sp>
      </p:grpSp>
      <p:sp>
        <p:nvSpPr>
          <p:cNvPr id="22" name="bk object 21">
            <a:extLst>
              <a:ext uri="{FF2B5EF4-FFF2-40B4-BE49-F238E27FC236}">
                <a16:creationId xmlns:a16="http://schemas.microsoft.com/office/drawing/2014/main" id="{8C0F1F11-3621-4AD2-8AF3-6379898E4F5F}"/>
              </a:ext>
            </a:extLst>
          </p:cNvPr>
          <p:cNvSpPr/>
          <p:nvPr/>
        </p:nvSpPr>
        <p:spPr>
          <a:xfrm>
            <a:off x="6436795" y="4856731"/>
            <a:ext cx="581176" cy="128588"/>
          </a:xfrm>
          <a:custGeom>
            <a:avLst/>
            <a:gdLst/>
            <a:ahLst/>
            <a:cxnLst/>
            <a:rect l="l" t="t" r="r" b="b"/>
            <a:pathLst>
              <a:path w="774700" h="171450">
                <a:moveTo>
                  <a:pt x="0" y="171132"/>
                </a:moveTo>
                <a:lnTo>
                  <a:pt x="774700" y="171132"/>
                </a:lnTo>
                <a:lnTo>
                  <a:pt x="774700" y="0"/>
                </a:lnTo>
                <a:lnTo>
                  <a:pt x="0" y="0"/>
                </a:lnTo>
                <a:lnTo>
                  <a:pt x="0" y="171132"/>
                </a:lnTo>
                <a:close/>
              </a:path>
            </a:pathLst>
          </a:custGeom>
          <a:solidFill>
            <a:srgbClr val="F7A838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3" name="bk object 22">
            <a:extLst>
              <a:ext uri="{FF2B5EF4-FFF2-40B4-BE49-F238E27FC236}">
                <a16:creationId xmlns:a16="http://schemas.microsoft.com/office/drawing/2014/main" id="{66A27DAE-EDCD-40A4-A92C-DB5DA6154E95}"/>
              </a:ext>
            </a:extLst>
          </p:cNvPr>
          <p:cNvSpPr>
            <a:spLocks/>
          </p:cNvSpPr>
          <p:nvPr/>
        </p:nvSpPr>
        <p:spPr>
          <a:xfrm>
            <a:off x="0" y="4856731"/>
            <a:ext cx="6437243" cy="128588"/>
          </a:xfrm>
          <a:custGeom>
            <a:avLst/>
            <a:gdLst/>
            <a:ahLst/>
            <a:cxnLst/>
            <a:rect l="l" t="t" r="r" b="b"/>
            <a:pathLst>
              <a:path w="8580755" h="171450">
                <a:moveTo>
                  <a:pt x="0" y="171132"/>
                </a:moveTo>
                <a:lnTo>
                  <a:pt x="8580158" y="171132"/>
                </a:lnTo>
                <a:lnTo>
                  <a:pt x="8580158" y="0"/>
                </a:lnTo>
                <a:lnTo>
                  <a:pt x="0" y="0"/>
                </a:lnTo>
                <a:lnTo>
                  <a:pt x="0" y="171132"/>
                </a:lnTo>
                <a:close/>
              </a:path>
            </a:pathLst>
          </a:custGeom>
          <a:solidFill>
            <a:srgbClr val="006A9E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4" name="bk object 32">
            <a:extLst>
              <a:ext uri="{FF2B5EF4-FFF2-40B4-BE49-F238E27FC236}">
                <a16:creationId xmlns:a16="http://schemas.microsoft.com/office/drawing/2014/main" id="{FBFE13ED-6AE9-456D-BD91-523D38FF2A84}"/>
              </a:ext>
            </a:extLst>
          </p:cNvPr>
          <p:cNvSpPr/>
          <p:nvPr/>
        </p:nvSpPr>
        <p:spPr>
          <a:xfrm>
            <a:off x="7075165" y="4734903"/>
            <a:ext cx="569524" cy="26879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D83D07-5153-4219-9BF2-FF7C1E7102E7}"/>
              </a:ext>
            </a:extLst>
          </p:cNvPr>
          <p:cNvSpPr>
            <a:spLocks/>
          </p:cNvSpPr>
          <p:nvPr/>
        </p:nvSpPr>
        <p:spPr>
          <a:xfrm>
            <a:off x="280108" y="4856731"/>
            <a:ext cx="2269793" cy="12858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 anchorCtr="0">
            <a:noAutofit/>
          </a:bodyPr>
          <a:lstStyle/>
          <a:p>
            <a:pPr lvl="0" algn="l" defTabSz="913210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5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Segoe UI" panose="020B0502040204020203" pitchFamily="34" charset="0"/>
              </a:rPr>
              <a:t>Copyright © 2018 HCL Technologies Limited  |  www.hcltech.com |  HCL Confidential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842C0C-6B6B-4CF7-AE3E-51467FE82D98}"/>
              </a:ext>
            </a:extLst>
          </p:cNvPr>
          <p:cNvSpPr>
            <a:spLocks/>
          </p:cNvSpPr>
          <p:nvPr/>
        </p:nvSpPr>
        <p:spPr bwMode="auto">
          <a:xfrm>
            <a:off x="145162" y="4868285"/>
            <a:ext cx="105276" cy="105248"/>
          </a:xfrm>
          <a:prstGeom prst="ellipse">
            <a:avLst/>
          </a:prstGeom>
          <a:solidFill>
            <a:srgbClr val="000000"/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145488" y="4899436"/>
            <a:ext cx="104624" cy="461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algn="r">
              <a:defRPr sz="8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algn="ctr">
              <a:defRPr/>
            </a:pPr>
            <a:fld id="{533B120D-C22C-43C1-97A5-1D247EFB43E2}" type="slidenum">
              <a:rPr lang="en-US" sz="300" smtClean="0">
                <a:solidFill>
                  <a:schemeClr val="bg1"/>
                </a:solidFill>
                <a:latin typeface="+mj-lt"/>
              </a:rPr>
              <a:pPr algn="ctr">
                <a:defRPr/>
              </a:pPr>
              <a:t>‹#›</a:t>
            </a:fld>
            <a:endParaRPr lang="en-US" sz="30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048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72" r:id="rId7"/>
    <p:sldLayoutId id="2147483680" r:id="rId8"/>
    <p:sldLayoutId id="2147483681" r:id="rId9"/>
  </p:sldLayoutIdLst>
  <p:transition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0" cap="none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29B"/>
          </a:solidFill>
          <a:latin typeface="Novecento Book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29B"/>
          </a:solidFill>
          <a:latin typeface="Novecento Book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29B"/>
          </a:solidFill>
          <a:latin typeface="Novecento Book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529B"/>
          </a:solidFill>
          <a:latin typeface="Novecento Book" pitchFamily="50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9pPr>
    </p:titleStyle>
    <p:bodyStyle>
      <a:lvl1pPr marL="259556" indent="-259556" algn="l" rtl="0" eaLnBrk="1" fontAlgn="base" hangingPunct="1">
        <a:spcBef>
          <a:spcPct val="100000"/>
        </a:spcBef>
        <a:spcAft>
          <a:spcPct val="0"/>
        </a:spcAft>
        <a:buClr>
          <a:schemeClr val="tx1"/>
        </a:buClr>
        <a:buFont typeface="Webdings" panose="05030102010509060703" pitchFamily="18" charset="2"/>
        <a:buChar char="4"/>
        <a:defRPr sz="15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26244" indent="-17145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350">
          <a:solidFill>
            <a:schemeClr val="tx1"/>
          </a:solidFill>
          <a:latin typeface="Calibri" panose="020F0502020204030204" pitchFamily="34" charset="0"/>
        </a:defRPr>
      </a:lvl2pPr>
      <a:lvl3pPr marL="598885" indent="-17145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Symbol" panose="05050102010706020507" pitchFamily="18" charset="2"/>
        <a:buChar char="·"/>
        <a:defRPr sz="1350">
          <a:solidFill>
            <a:schemeClr val="tx1"/>
          </a:solidFill>
          <a:latin typeface="Calibri" panose="020F0502020204030204" pitchFamily="34" charset="0"/>
        </a:defRPr>
      </a:lvl3pPr>
      <a:lvl4pPr marL="678656" indent="-164306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4pPr>
      <a:lvl5pPr marL="850106" indent="-164306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5pPr>
      <a:lvl6pPr marL="1193006" indent="-164306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1535906" indent="-164306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1878806" indent="-164306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221706" indent="-164306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43">
          <p15:clr>
            <a:srgbClr val="F26B43"/>
          </p15:clr>
        </p15:guide>
        <p15:guide id="3" pos="7443">
          <p15:clr>
            <a:srgbClr val="F26B43"/>
          </p15:clr>
        </p15:guide>
        <p15:guide id="4" orient="horz" pos="710">
          <p15:clr>
            <a:srgbClr val="F26B43"/>
          </p15:clr>
        </p15:guide>
        <p15:guide id="5" orient="horz" pos="38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F6A801E3-6584-3E42-AA21-AF658E832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24" y="274643"/>
            <a:ext cx="7886700" cy="566315"/>
          </a:xfrm>
        </p:spPr>
        <p:txBody>
          <a:bodyPr/>
          <a:lstStyle/>
          <a:p>
            <a:pPr marL="129540"/>
            <a:r>
              <a:rPr lang="en-US" altLang="zh-CN" dirty="0"/>
              <a:t>Welcome Page</a:t>
            </a:r>
            <a:endParaRPr lang="en-US" dirty="0"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997" y="1202788"/>
            <a:ext cx="7920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IN" sz="1800" dirty="0"/>
              <a:t>This is sample pptx file.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IN" sz="1800" dirty="0"/>
              <a:t>Next slide has Artistic effect image which is not rendering,</a:t>
            </a:r>
          </a:p>
        </p:txBody>
      </p:sp>
    </p:spTree>
    <p:extLst>
      <p:ext uri="{BB962C8B-B14F-4D97-AF65-F5344CB8AC3E}">
        <p14:creationId xmlns:p14="http://schemas.microsoft.com/office/powerpoint/2010/main" val="37463493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" y="2269722"/>
            <a:ext cx="3267074" cy="1038746"/>
          </a:xfrm>
        </p:spPr>
        <p:txBody>
          <a:bodyPr/>
          <a:lstStyle/>
          <a:p>
            <a:r>
              <a:rPr lang="en-US" altLang="zh-CN" dirty="0"/>
              <a:t>Text here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1752" y="3439682"/>
            <a:ext cx="3267074" cy="207621"/>
          </a:xfrm>
        </p:spPr>
        <p:txBody>
          <a:bodyPr/>
          <a:lstStyle/>
          <a:p>
            <a:r>
              <a:rPr lang="en-US" dirty="0"/>
              <a:t>Rohit kharya</a:t>
            </a:r>
          </a:p>
        </p:txBody>
      </p:sp>
    </p:spTree>
    <p:extLst>
      <p:ext uri="{BB962C8B-B14F-4D97-AF65-F5344CB8AC3E}">
        <p14:creationId xmlns:p14="http://schemas.microsoft.com/office/powerpoint/2010/main" val="20971343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HCL Template">
  <a:themeElements>
    <a:clrScheme name="HCL_RBtC">
      <a:dk1>
        <a:srgbClr val="000000"/>
      </a:dk1>
      <a:lt1>
        <a:srgbClr val="FFFFFF"/>
      </a:lt1>
      <a:dk2>
        <a:srgbClr val="F58220"/>
      </a:dk2>
      <a:lt2>
        <a:srgbClr val="0066B3"/>
      </a:lt2>
      <a:accent1>
        <a:srgbClr val="C82323"/>
      </a:accent1>
      <a:accent2>
        <a:srgbClr val="993F98"/>
      </a:accent2>
      <a:accent3>
        <a:srgbClr val="00AFBE"/>
      </a:accent3>
      <a:accent4>
        <a:srgbClr val="46C8F5"/>
      </a:accent4>
      <a:accent5>
        <a:srgbClr val="CDDC0A"/>
      </a:accent5>
      <a:accent6>
        <a:srgbClr val="FAB914"/>
      </a:accent6>
      <a:hlink>
        <a:srgbClr val="0066FF"/>
      </a:hlink>
      <a:folHlink>
        <a:srgbClr val="FAB9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rgbClr val="850909"/>
          </a:solidFill>
          <a:prstDash val="solid"/>
          <a:miter lim="800000"/>
          <a:headEnd type="none" w="sm" len="sm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rgbClr val="850909"/>
          </a:solidFill>
          <a:prstDash val="solid"/>
          <a:miter lim="800000"/>
          <a:headEnd type="none" w="sm" len="sm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C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CDD73E1405544A85E12751C00D960" ma:contentTypeVersion="4" ma:contentTypeDescription="Create a new document." ma:contentTypeScope="" ma:versionID="05a222e14fc865302818afdd9db92774">
  <xsd:schema xmlns:xsd="http://www.w3.org/2001/XMLSchema" xmlns:xs="http://www.w3.org/2001/XMLSchema" xmlns:p="http://schemas.microsoft.com/office/2006/metadata/properties" xmlns:ns2="59407899-9244-4790-9570-35077c46c77f" xmlns:ns3="2763645b-702a-4e9c-a6d3-134c9a864b1b" targetNamespace="http://schemas.microsoft.com/office/2006/metadata/properties" ma:root="true" ma:fieldsID="97d4b3327ae2748d1b2d76bc803fe0ea" ns2:_="" ns3:_="">
    <xsd:import namespace="59407899-9244-4790-9570-35077c46c77f"/>
    <xsd:import namespace="2763645b-702a-4e9c-a6d3-134c9a864b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07899-9244-4790-9570-35077c46c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63645b-702a-4e9c-a6d3-134c9a864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F9C396-70CE-45C0-8B3A-C2CCB6927640}">
  <ds:schemaRefs>
    <ds:schemaRef ds:uri="http://www.w3.org/XML/1998/namespace"/>
    <ds:schemaRef ds:uri="59407899-9244-4790-9570-35077c46c77f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763645b-702a-4e9c-a6d3-134c9a864b1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46C0B56-FA1B-4021-88D4-7C290DBCB8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BB73B0-9893-4160-9846-67EEE7F1704D}">
  <ds:schemaRefs>
    <ds:schemaRef ds:uri="2763645b-702a-4e9c-a6d3-134c9a864b1b"/>
    <ds:schemaRef ds:uri="59407899-9244-4790-9570-35077c46c77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24</Words>
  <Application>Microsoft Office PowerPoint</Application>
  <PresentationFormat>On-screen Show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宋体</vt:lpstr>
      <vt:lpstr>Arial</vt:lpstr>
      <vt:lpstr>Calibri</vt:lpstr>
      <vt:lpstr>Novecento Book</vt:lpstr>
      <vt:lpstr>Segoe UI</vt:lpstr>
      <vt:lpstr>Symbol</vt:lpstr>
      <vt:lpstr>Verdana</vt:lpstr>
      <vt:lpstr>Webdings</vt:lpstr>
      <vt:lpstr>Wingdings</vt:lpstr>
      <vt:lpstr>Wingdings 2</vt:lpstr>
      <vt:lpstr>HCL Template</vt:lpstr>
      <vt:lpstr>Welcome Page</vt:lpstr>
      <vt:lpstr>Text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Verse on Premises Deep Dive</dc:title>
  <dc:creator>QIAN.LIANG</dc:creator>
  <cp:lastModifiedBy>Rohit Kharya</cp:lastModifiedBy>
  <cp:revision>197</cp:revision>
  <dcterms:modified xsi:type="dcterms:W3CDTF">2022-09-29T08:37:28Z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0x010100FC7CDD73E1405544A85E12751C00D960</vt:lpwstr>
  </property>
</Properties>
</file>