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93157-BF74-5825-C135-17B507992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80D7F-FD4F-D1A6-6FA0-12F8B344A3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8FB9C-47F2-56AB-B427-36240FC77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7064-BCF6-D74A-812E-1E36CD285832}" type="datetimeFigureOut">
              <a:rPr lang="en-UA" smtClean="0"/>
              <a:t>18.08.2023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61834-BEFC-402C-638A-80035673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159A6-B428-1DE5-9920-C6A5D97AC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0DC8-A0C3-0B4B-950A-CC0B2B9EF12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11593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4C086-DEED-7BB9-C698-B3E8F4C5C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3A371C-9346-E652-0779-F94B275C7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D854F-2305-122F-9231-F2C5DFB70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7064-BCF6-D74A-812E-1E36CD285832}" type="datetimeFigureOut">
              <a:rPr lang="en-UA" smtClean="0"/>
              <a:t>18.08.2023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A8E7B-45BD-2BB6-F628-4F19122E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A76EE-4C82-7FD6-1BCB-4C2B81DC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0DC8-A0C3-0B4B-950A-CC0B2B9EF12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30940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AE9B59-3AD8-6B86-A095-1AC27DA82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43ED4-CEED-250F-7AB2-14BD1A52B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6F8CF-2D83-8621-E49B-4B87AACBE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7064-BCF6-D74A-812E-1E36CD285832}" type="datetimeFigureOut">
              <a:rPr lang="en-UA" smtClean="0"/>
              <a:t>18.08.2023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6AFB6-7BC8-B27C-3364-96C2797F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94EC1-C3F7-645E-993C-5D7C1793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0DC8-A0C3-0B4B-950A-CC0B2B9EF12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409587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14C88-DC5F-D1FB-CA57-40058441E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E6359-EC16-A8C5-4955-EB1EC8B66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8E5B1-2E49-9DF0-412E-FB6F30F7F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7064-BCF6-D74A-812E-1E36CD285832}" type="datetimeFigureOut">
              <a:rPr lang="en-UA" smtClean="0"/>
              <a:t>18.08.2023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1D306-2EC0-FC22-BBDA-B65B895D2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5271D-A98B-FE72-2B8B-2579BB14A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0DC8-A0C3-0B4B-950A-CC0B2B9EF12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98526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C7AE2-1A7D-A5FB-11DF-EE3D89822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F418D-DC44-8ECE-704D-14D7577E5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97AE6-8637-F6D2-3FCC-056F202A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7064-BCF6-D74A-812E-1E36CD285832}" type="datetimeFigureOut">
              <a:rPr lang="en-UA" smtClean="0"/>
              <a:t>18.08.2023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76549-8457-E829-3006-2EA69C41A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B61C0-40A6-D7AE-C901-D187A8A6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0DC8-A0C3-0B4B-950A-CC0B2B9EF12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426112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D6480-EEAE-3C17-7681-C88020C61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7FE75-44E2-F154-CB58-7422E79FA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A4BBF-E80D-485D-1C6F-07F032665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D49E1-9B54-D1C8-0144-135649B0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7064-BCF6-D74A-812E-1E36CD285832}" type="datetimeFigureOut">
              <a:rPr lang="en-UA" smtClean="0"/>
              <a:t>18.08.2023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6F4A36-5C1B-A46C-8F1E-61AE24E6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928C0-3A7B-8747-20E5-4F65BE4CF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0DC8-A0C3-0B4B-950A-CC0B2B9EF12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29315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C8D1-A8F9-2CDB-6DA7-3746BA89C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0B5C5-C2CD-DA12-B3DA-34A9F1E4D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1AA1A-D1CD-AC6F-B1B0-943CD2FC0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BB4634-E3A8-4810-3B92-2612F2115B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A869D-19BE-0978-C841-781E47D84D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07C8AC-351D-534A-4426-2BC842829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7064-BCF6-D74A-812E-1E36CD285832}" type="datetimeFigureOut">
              <a:rPr lang="en-UA" smtClean="0"/>
              <a:t>18.08.2023</a:t>
            </a:fld>
            <a:endParaRPr lang="en-U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C17743-8069-7280-8CF8-6436BE835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CE0B54-5574-458E-50F7-00D9018F5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0DC8-A0C3-0B4B-950A-CC0B2B9EF12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62810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0A827-0960-4936-6611-4909B3E50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6BECFA-7D7E-DC64-5785-3D05B894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7064-BCF6-D74A-812E-1E36CD285832}" type="datetimeFigureOut">
              <a:rPr lang="en-UA" smtClean="0"/>
              <a:t>18.08.2023</a:t>
            </a:fld>
            <a:endParaRPr lang="en-U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90BA7C-DFD1-F8DB-CCEC-4DF35286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5EBE6-3719-54E8-3CA4-B1BC2CAB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0DC8-A0C3-0B4B-950A-CC0B2B9EF12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01870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E9A1EB-5943-BE17-E91B-C1E796C24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7064-BCF6-D74A-812E-1E36CD285832}" type="datetimeFigureOut">
              <a:rPr lang="en-UA" smtClean="0"/>
              <a:t>18.08.2023</a:t>
            </a:fld>
            <a:endParaRPr lang="en-U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EDD534-B180-F758-423F-C9EFDDBEE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1D5B6-A9B8-634A-0377-212D5B9E0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0DC8-A0C3-0B4B-950A-CC0B2B9EF12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42852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72B7A-ADC9-CC7C-0A00-85AC9824D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419D5-DC1E-FCD1-3A73-59EBE20D4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1FBA4-E18D-3C9B-8D93-DB6C0DFC8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ADD92-FB0F-7387-A5A6-ED4DB2D3A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7064-BCF6-D74A-812E-1E36CD285832}" type="datetimeFigureOut">
              <a:rPr lang="en-UA" smtClean="0"/>
              <a:t>18.08.2023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FAAF8-DA49-99B8-F8FB-8414AC43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63F3E-0409-9EAE-B4CA-B598FFA8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0DC8-A0C3-0B4B-950A-CC0B2B9EF12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47676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AAA95-D05A-82CB-A7C8-8D5CB69BC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F88CC1-B982-3616-4442-54574D8000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142C6-6B00-0476-78FE-EFA7D6044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B7893-866F-720D-25AD-A0873C23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7064-BCF6-D74A-812E-1E36CD285832}" type="datetimeFigureOut">
              <a:rPr lang="en-UA" smtClean="0"/>
              <a:t>18.08.2023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E16CA-1F14-7B87-69EE-0B791493E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91415-30A7-D454-FF2A-88C7B3BD5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0DC8-A0C3-0B4B-950A-CC0B2B9EF12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59381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2AE172-4F4B-F6A6-78CA-36ECA6D62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26A30-AD28-4E24-48B5-1B9DECFFB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F25C3-BB86-1FE3-ACAE-DC331FE1F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37064-BCF6-D74A-812E-1E36CD285832}" type="datetimeFigureOut">
              <a:rPr lang="en-UA" smtClean="0"/>
              <a:t>18.08.2023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ED2C9-E166-FDDB-BF09-90CE2BE1E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9B8BA-D0FD-AF4F-1449-A7D20A83B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70DC8-A0C3-0B4B-950A-CC0B2B9EF12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74807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ample-3s.mp3">
            <a:hlinkClick r:id="" action="ppaction://media"/>
            <a:extLst>
              <a:ext uri="{FF2B5EF4-FFF2-40B4-BE49-F238E27FC236}">
                <a16:creationId xmlns:a16="http://schemas.microsoft.com/office/drawing/2014/main" id="{9A81383C-4007-750D-FE55-453D231AD88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18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1</cp:revision>
  <dcterms:created xsi:type="dcterms:W3CDTF">2023-08-18T19:17:32Z</dcterms:created>
  <dcterms:modified xsi:type="dcterms:W3CDTF">2023-08-18T19:18:32Z</dcterms:modified>
</cp:coreProperties>
</file>