
<file path=[Content_Types].xml><?xml version="1.0" encoding="utf-8"?>
<Types xmlns="http://schemas.openxmlformats.org/package/2006/content-types">
  <Default Extension="jpeg" ContentType="image/jpeg"/>
  <Default Extension="mp4" ContentType="vide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12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AE0EF-13F6-48C3-8EE1-E9E32742BF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05AE8F-ABEC-49CF-A702-C2FD83B956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4386AB-5AAA-4034-9BC4-6F2C6B599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FBC5B-DFA2-4DC9-85D6-0415B7247729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BAD82C-4B3C-4DC6-B077-F4C7B27AB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065826-C773-4B9A-999D-AF8F6C011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EFD28-F67B-45ED-B626-B3A4D3A3F5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355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C5E3A-37E4-40B0-A8AF-6E93B0148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168EDE-46B1-4233-9572-886D645B11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7D8B8A-9719-4BA2-A9E9-A43D4A2C5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FBC5B-DFA2-4DC9-85D6-0415B7247729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FBD291-75E0-4F8B-9ADE-DDBD3A91C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B64D6D-5B86-4A69-9B9D-B2A2CED52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EFD28-F67B-45ED-B626-B3A4D3A3F5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3823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05F8BA-EED1-43DB-90A6-5B6655C338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FB2A14-2DCE-4B19-BA46-3B98DB7934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FA99CB-4641-46FA-B96C-6F4B9B2DA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FBC5B-DFA2-4DC9-85D6-0415B7247729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65DB68-D62B-40AC-B521-1221348A7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4AD04E-7C51-435D-8BD7-3B7EE3354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EFD28-F67B-45ED-B626-B3A4D3A3F5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7093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69C6AA-8A11-468B-8208-00BE95153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82399-190B-47E8-878D-034CA7175A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5957BB-79F3-4FA3-8D08-4DA8B4899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FBC5B-DFA2-4DC9-85D6-0415B7247729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5550A-05EA-435E-A914-A5A704BDA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878894-8E54-4C1F-B36D-4B799663C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EFD28-F67B-45ED-B626-B3A4D3A3F5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0590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2A9DFD-4627-4C85-9C41-1D9F4F867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769CEF-72F7-4F75-A522-2BFC1CB519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549B93-5EAF-4998-A7F7-824AA88F8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FBC5B-DFA2-4DC9-85D6-0415B7247729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221BDA-7818-48D8-BDA0-11F7188C1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193B4F-A25B-4404-A115-B1D4F7AC0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EFD28-F67B-45ED-B626-B3A4D3A3F5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3091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9593C-A1C7-4BD3-8C33-3B97184D2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FE5086-271C-435B-B32B-DCED6E83B6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1ADA25-A516-452E-A971-7828AF1FBD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24CAC6-44EF-482C-9F46-54659E73C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FBC5B-DFA2-4DC9-85D6-0415B7247729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F3B994-619C-42A0-8091-6A039D6EA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DF4553-1C41-4476-BBF2-F0051C37E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EFD28-F67B-45ED-B626-B3A4D3A3F5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516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4A854-2ED4-448B-AA80-570814780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3991FB-F961-4CA9-B2D8-12DD04775A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3F0B67-924E-4EF5-93EA-34538EF425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2B2375-2BE4-4381-95D5-642BDDB035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F6E144-7015-4B33-AACD-A8DB2F2DC5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A8B3DD-3750-4CD8-8467-E8B1CB41C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FBC5B-DFA2-4DC9-85D6-0415B7247729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4D2F990-54A2-44CE-AC9B-9412E3980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DE714-703F-43E2-A3B3-1A9EA5B61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EFD28-F67B-45ED-B626-B3A4D3A3F5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2715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F6C41-6E93-4D54-8E0C-6D3C87A00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998A27-A7BE-4C9C-BFBD-C4718EFF1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FBC5B-DFA2-4DC9-85D6-0415B7247729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DA63E9-E5E3-4699-907F-8BF384B7A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9FA736-CC9D-4640-9450-534AC005B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EFD28-F67B-45ED-B626-B3A4D3A3F5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7033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B21665-3734-4502-A4D4-32C3DD8D2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FBC5B-DFA2-4DC9-85D6-0415B7247729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5AFBAE-1D04-404B-9992-F4761130A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68E66D-D901-459E-B312-D70FC7DEC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EFD28-F67B-45ED-B626-B3A4D3A3F5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4809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A8A60-E7A3-43E7-AB2F-75890495C3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65FB49-68EF-4A3D-B531-1D6B3773EB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D08D6E-960D-442A-B27D-A9CC4D343B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83B75E-341E-4A9B-92E0-29F49DE85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FBC5B-DFA2-4DC9-85D6-0415B7247729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0B0A12-F488-4846-BAC7-14F5AFF99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D097A8-1EC5-41EB-A42B-B05628B19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EFD28-F67B-45ED-B626-B3A4D3A3F5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5797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63461-5160-494A-A73B-E88C14338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57EECD-9925-40F0-815B-FE0763C2A8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CEEB14-C830-4C29-B539-D2F26C5BAD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DA3982-0AF6-457A-9D30-B00CCF669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FBC5B-DFA2-4DC9-85D6-0415B7247729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9F2C6E-70E5-4D33-9CC1-7C234D38E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83CC74-F3C0-4AC2-91F4-CC0DC41A0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EFD28-F67B-45ED-B626-B3A4D3A3F5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9418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AA2CD7-AF78-47B7-8F31-4C2DD626CC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31EBC8-F9AC-4381-8B31-238A0E3095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F1D31E-4D94-4BBF-A66F-3EF66C2B0B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FBC5B-DFA2-4DC9-85D6-0415B7247729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AD1435-81E1-4212-8834-6DA79FE540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9376A0-D2F1-4551-B774-1692C8FF76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EFD28-F67B-45ED-B626-B3A4D3A3F5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9424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file_example_MP4_480_1_5MG_Trim">
            <a:hlinkClick r:id="" action="ppaction://media"/>
            <a:extLst>
              <a:ext uri="{FF2B5EF4-FFF2-40B4-BE49-F238E27FC236}">
                <a16:creationId xmlns:a16="http://schemas.microsoft.com/office/drawing/2014/main" id="{A48A45DC-D4F4-4A17-9406-AF61E7DDE9CC}"/>
              </a:ext>
            </a:extLst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3810000" y="2143125"/>
            <a:ext cx="4572000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2688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166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Widescreen</PresentationFormat>
  <Paragraphs>0</Paragraphs>
  <Slides>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Пользователь</dc:creator>
  <cp:lastModifiedBy>Sergey Dzyuba</cp:lastModifiedBy>
  <cp:revision>2</cp:revision>
  <dcterms:created xsi:type="dcterms:W3CDTF">2021-11-08T19:37:57Z</dcterms:created>
  <dcterms:modified xsi:type="dcterms:W3CDTF">2021-11-09T07:55:13Z</dcterms:modified>
</cp:coreProperties>
</file>