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EA3B7F-5B3F-4C63-9F69-E81A4AD882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EC0D1448-4AB9-47C0-A4EF-4E8640283403}">
      <dgm:prSet phldrT="[Text]" phldr="1"/>
      <dgm:spPr/>
      <dgm:t>
        <a:bodyPr/>
        <a:lstStyle/>
        <a:p>
          <a:endParaRPr lang="ru-RU"/>
        </a:p>
      </dgm:t>
    </dgm:pt>
    <dgm:pt modelId="{DC243E65-4EEB-4F47-8E7B-A7CE3562F5CC}" type="parTrans" cxnId="{6FCE278B-249F-48EE-BA8F-6319372AE26D}">
      <dgm:prSet/>
      <dgm:spPr/>
      <dgm:t>
        <a:bodyPr/>
        <a:lstStyle/>
        <a:p>
          <a:endParaRPr lang="ru-RU"/>
        </a:p>
      </dgm:t>
    </dgm:pt>
    <dgm:pt modelId="{E0AB24AF-825A-442D-8A44-1B40A02E65C6}" type="sibTrans" cxnId="{6FCE278B-249F-48EE-BA8F-6319372AE26D}">
      <dgm:prSet/>
      <dgm:spPr/>
      <dgm:t>
        <a:bodyPr/>
        <a:lstStyle/>
        <a:p>
          <a:endParaRPr lang="ru-RU"/>
        </a:p>
      </dgm:t>
    </dgm:pt>
    <dgm:pt modelId="{4BB3DAE8-0D35-4C26-B00F-2F5FBE800636}">
      <dgm:prSet phldrT="[Text]" phldr="1"/>
      <dgm:spPr/>
      <dgm:t>
        <a:bodyPr/>
        <a:lstStyle/>
        <a:p>
          <a:endParaRPr lang="ru-RU"/>
        </a:p>
      </dgm:t>
    </dgm:pt>
    <dgm:pt modelId="{718E5682-9C02-475E-A3A8-7024AF892B14}" type="parTrans" cxnId="{1A7E4350-7203-4AB0-9195-B1F330B43175}">
      <dgm:prSet/>
      <dgm:spPr/>
      <dgm:t>
        <a:bodyPr/>
        <a:lstStyle/>
        <a:p>
          <a:endParaRPr lang="ru-RU"/>
        </a:p>
      </dgm:t>
    </dgm:pt>
    <dgm:pt modelId="{EB61443B-F1DD-4354-9909-2BCDA35E9B24}" type="sibTrans" cxnId="{1A7E4350-7203-4AB0-9195-B1F330B43175}">
      <dgm:prSet/>
      <dgm:spPr/>
      <dgm:t>
        <a:bodyPr/>
        <a:lstStyle/>
        <a:p>
          <a:endParaRPr lang="ru-RU"/>
        </a:p>
      </dgm:t>
    </dgm:pt>
    <dgm:pt modelId="{45312779-31C8-4B7E-86E5-0623F1579DAF}">
      <dgm:prSet phldrT="[Text]" phldr="1"/>
      <dgm:spPr/>
      <dgm:t>
        <a:bodyPr/>
        <a:lstStyle/>
        <a:p>
          <a:endParaRPr lang="ru-RU"/>
        </a:p>
      </dgm:t>
    </dgm:pt>
    <dgm:pt modelId="{0FBC843C-2A44-472E-9932-F51F71AFA4A9}" type="parTrans" cxnId="{247503E4-D592-47DC-885F-C4F48EF5A200}">
      <dgm:prSet/>
      <dgm:spPr/>
      <dgm:t>
        <a:bodyPr/>
        <a:lstStyle/>
        <a:p>
          <a:endParaRPr lang="ru-RU"/>
        </a:p>
      </dgm:t>
    </dgm:pt>
    <dgm:pt modelId="{29C0E587-A253-421C-B153-ECC59FB1A9B4}" type="sibTrans" cxnId="{247503E4-D592-47DC-885F-C4F48EF5A200}">
      <dgm:prSet/>
      <dgm:spPr/>
      <dgm:t>
        <a:bodyPr/>
        <a:lstStyle/>
        <a:p>
          <a:endParaRPr lang="ru-RU"/>
        </a:p>
      </dgm:t>
    </dgm:pt>
    <dgm:pt modelId="{581E87DF-8895-4756-9A90-B78AFE93138A}">
      <dgm:prSet phldrT="[Text]" phldr="1"/>
      <dgm:spPr/>
      <dgm:t>
        <a:bodyPr/>
        <a:lstStyle/>
        <a:p>
          <a:endParaRPr lang="ru-RU"/>
        </a:p>
      </dgm:t>
    </dgm:pt>
    <dgm:pt modelId="{76407D27-AC76-4B17-BCD7-2310C0E7CFA0}" type="parTrans" cxnId="{159A13FF-8909-4759-95EC-27D5C28E08B7}">
      <dgm:prSet/>
      <dgm:spPr/>
      <dgm:t>
        <a:bodyPr/>
        <a:lstStyle/>
        <a:p>
          <a:endParaRPr lang="ru-RU"/>
        </a:p>
      </dgm:t>
    </dgm:pt>
    <dgm:pt modelId="{D3B95B80-966F-4F3F-915B-1631AAA9734F}" type="sibTrans" cxnId="{159A13FF-8909-4759-95EC-27D5C28E08B7}">
      <dgm:prSet/>
      <dgm:spPr/>
      <dgm:t>
        <a:bodyPr/>
        <a:lstStyle/>
        <a:p>
          <a:endParaRPr lang="ru-RU"/>
        </a:p>
      </dgm:t>
    </dgm:pt>
    <dgm:pt modelId="{B6892F9D-F666-456D-A4A6-2293F5DE4029}">
      <dgm:prSet phldrT="[Text]" phldr="1"/>
      <dgm:spPr/>
      <dgm:t>
        <a:bodyPr/>
        <a:lstStyle/>
        <a:p>
          <a:endParaRPr lang="ru-RU"/>
        </a:p>
      </dgm:t>
    </dgm:pt>
    <dgm:pt modelId="{F4446A77-ABE7-4841-B025-3D584FCAB351}" type="parTrans" cxnId="{940BD169-2050-412B-BB1E-E76AFBEDAF57}">
      <dgm:prSet/>
      <dgm:spPr/>
      <dgm:t>
        <a:bodyPr/>
        <a:lstStyle/>
        <a:p>
          <a:endParaRPr lang="ru-RU"/>
        </a:p>
      </dgm:t>
    </dgm:pt>
    <dgm:pt modelId="{ECE89755-FF29-4565-9B42-ABAFB28C1654}" type="sibTrans" cxnId="{940BD169-2050-412B-BB1E-E76AFBEDAF57}">
      <dgm:prSet/>
      <dgm:spPr/>
      <dgm:t>
        <a:bodyPr/>
        <a:lstStyle/>
        <a:p>
          <a:endParaRPr lang="ru-RU"/>
        </a:p>
      </dgm:t>
    </dgm:pt>
    <dgm:pt modelId="{322232EF-609C-41C9-9A04-F309377185A9}" type="pres">
      <dgm:prSet presAssocID="{A7EA3B7F-5B3F-4C63-9F69-E81A4AD882F8}" presName="diagram" presStyleCnt="0">
        <dgm:presLayoutVars>
          <dgm:dir/>
          <dgm:resizeHandles val="exact"/>
        </dgm:presLayoutVars>
      </dgm:prSet>
      <dgm:spPr/>
    </dgm:pt>
    <dgm:pt modelId="{6B75AEA0-469E-42BA-9B81-3A0807E17FCA}" type="pres">
      <dgm:prSet presAssocID="{EC0D1448-4AB9-47C0-A4EF-4E8640283403}" presName="node" presStyleLbl="node1" presStyleIdx="0" presStyleCnt="5">
        <dgm:presLayoutVars>
          <dgm:bulletEnabled val="1"/>
        </dgm:presLayoutVars>
      </dgm:prSet>
      <dgm:spPr/>
    </dgm:pt>
    <dgm:pt modelId="{7BC3D63C-6A97-4B31-9140-8965EA7FE876}" type="pres">
      <dgm:prSet presAssocID="{E0AB24AF-825A-442D-8A44-1B40A02E65C6}" presName="sibTrans" presStyleCnt="0"/>
      <dgm:spPr/>
    </dgm:pt>
    <dgm:pt modelId="{67DE23D1-6CE4-4C42-B459-2037144F8DE7}" type="pres">
      <dgm:prSet presAssocID="{4BB3DAE8-0D35-4C26-B00F-2F5FBE800636}" presName="node" presStyleLbl="node1" presStyleIdx="1" presStyleCnt="5">
        <dgm:presLayoutVars>
          <dgm:bulletEnabled val="1"/>
        </dgm:presLayoutVars>
      </dgm:prSet>
      <dgm:spPr/>
    </dgm:pt>
    <dgm:pt modelId="{13184003-5DEB-4276-ADDE-8D5456A6A999}" type="pres">
      <dgm:prSet presAssocID="{EB61443B-F1DD-4354-9909-2BCDA35E9B24}" presName="sibTrans" presStyleCnt="0"/>
      <dgm:spPr/>
    </dgm:pt>
    <dgm:pt modelId="{5FE89F9D-3D8B-44E8-9C8D-39007D819871}" type="pres">
      <dgm:prSet presAssocID="{45312779-31C8-4B7E-86E5-0623F1579DAF}" presName="node" presStyleLbl="node1" presStyleIdx="2" presStyleCnt="5">
        <dgm:presLayoutVars>
          <dgm:bulletEnabled val="1"/>
        </dgm:presLayoutVars>
      </dgm:prSet>
      <dgm:spPr/>
    </dgm:pt>
    <dgm:pt modelId="{8E10F741-FDBF-41DD-BA2D-F1694C6DBB0E}" type="pres">
      <dgm:prSet presAssocID="{29C0E587-A253-421C-B153-ECC59FB1A9B4}" presName="sibTrans" presStyleCnt="0"/>
      <dgm:spPr/>
    </dgm:pt>
    <dgm:pt modelId="{4B3F0173-53AD-4E7C-A583-C6E084852256}" type="pres">
      <dgm:prSet presAssocID="{581E87DF-8895-4756-9A90-B78AFE93138A}" presName="node" presStyleLbl="node1" presStyleIdx="3" presStyleCnt="5">
        <dgm:presLayoutVars>
          <dgm:bulletEnabled val="1"/>
        </dgm:presLayoutVars>
      </dgm:prSet>
      <dgm:spPr/>
    </dgm:pt>
    <dgm:pt modelId="{AB6F07E8-A70F-4203-94E1-6059E090B093}" type="pres">
      <dgm:prSet presAssocID="{D3B95B80-966F-4F3F-915B-1631AAA9734F}" presName="sibTrans" presStyleCnt="0"/>
      <dgm:spPr/>
    </dgm:pt>
    <dgm:pt modelId="{B2C0AC72-CE0D-41E8-8E4E-EB1B9DAEAD34}" type="pres">
      <dgm:prSet presAssocID="{B6892F9D-F666-456D-A4A6-2293F5DE4029}" presName="node" presStyleLbl="node1" presStyleIdx="4" presStyleCnt="5">
        <dgm:presLayoutVars>
          <dgm:bulletEnabled val="1"/>
        </dgm:presLayoutVars>
      </dgm:prSet>
      <dgm:spPr/>
    </dgm:pt>
  </dgm:ptLst>
  <dgm:cxnLst>
    <dgm:cxn modelId="{940BD169-2050-412B-BB1E-E76AFBEDAF57}" srcId="{A7EA3B7F-5B3F-4C63-9F69-E81A4AD882F8}" destId="{B6892F9D-F666-456D-A4A6-2293F5DE4029}" srcOrd="4" destOrd="0" parTransId="{F4446A77-ABE7-4841-B025-3D584FCAB351}" sibTransId="{ECE89755-FF29-4565-9B42-ABAFB28C1654}"/>
    <dgm:cxn modelId="{1A7E4350-7203-4AB0-9195-B1F330B43175}" srcId="{A7EA3B7F-5B3F-4C63-9F69-E81A4AD882F8}" destId="{4BB3DAE8-0D35-4C26-B00F-2F5FBE800636}" srcOrd="1" destOrd="0" parTransId="{718E5682-9C02-475E-A3A8-7024AF892B14}" sibTransId="{EB61443B-F1DD-4354-9909-2BCDA35E9B24}"/>
    <dgm:cxn modelId="{3B581552-B5CF-4DD0-B0CB-315132719C31}" type="presOf" srcId="{B6892F9D-F666-456D-A4A6-2293F5DE4029}" destId="{B2C0AC72-CE0D-41E8-8E4E-EB1B9DAEAD34}" srcOrd="0" destOrd="0" presId="urn:microsoft.com/office/officeart/2005/8/layout/default"/>
    <dgm:cxn modelId="{6FCE278B-249F-48EE-BA8F-6319372AE26D}" srcId="{A7EA3B7F-5B3F-4C63-9F69-E81A4AD882F8}" destId="{EC0D1448-4AB9-47C0-A4EF-4E8640283403}" srcOrd="0" destOrd="0" parTransId="{DC243E65-4EEB-4F47-8E7B-A7CE3562F5CC}" sibTransId="{E0AB24AF-825A-442D-8A44-1B40A02E65C6}"/>
    <dgm:cxn modelId="{7056F89F-E298-4382-A999-5838B0871EAA}" type="presOf" srcId="{EC0D1448-4AB9-47C0-A4EF-4E8640283403}" destId="{6B75AEA0-469E-42BA-9B81-3A0807E17FCA}" srcOrd="0" destOrd="0" presId="urn:microsoft.com/office/officeart/2005/8/layout/default"/>
    <dgm:cxn modelId="{4C4BE4A5-39C6-43A1-BF07-E0EB6BC4E2D3}" type="presOf" srcId="{581E87DF-8895-4756-9A90-B78AFE93138A}" destId="{4B3F0173-53AD-4E7C-A583-C6E084852256}" srcOrd="0" destOrd="0" presId="urn:microsoft.com/office/officeart/2005/8/layout/default"/>
    <dgm:cxn modelId="{449589BA-EACD-4536-821A-FE34966BAEAC}" type="presOf" srcId="{4BB3DAE8-0D35-4C26-B00F-2F5FBE800636}" destId="{67DE23D1-6CE4-4C42-B459-2037144F8DE7}" srcOrd="0" destOrd="0" presId="urn:microsoft.com/office/officeart/2005/8/layout/default"/>
    <dgm:cxn modelId="{AD3C5CBF-C1D6-4511-9178-732C499C8275}" type="presOf" srcId="{A7EA3B7F-5B3F-4C63-9F69-E81A4AD882F8}" destId="{322232EF-609C-41C9-9A04-F309377185A9}" srcOrd="0" destOrd="0" presId="urn:microsoft.com/office/officeart/2005/8/layout/default"/>
    <dgm:cxn modelId="{7A9C4AC4-9B4A-4C96-A75F-C6FE1DA720F0}" type="presOf" srcId="{45312779-31C8-4B7E-86E5-0623F1579DAF}" destId="{5FE89F9D-3D8B-44E8-9C8D-39007D819871}" srcOrd="0" destOrd="0" presId="urn:microsoft.com/office/officeart/2005/8/layout/default"/>
    <dgm:cxn modelId="{247503E4-D592-47DC-885F-C4F48EF5A200}" srcId="{A7EA3B7F-5B3F-4C63-9F69-E81A4AD882F8}" destId="{45312779-31C8-4B7E-86E5-0623F1579DAF}" srcOrd="2" destOrd="0" parTransId="{0FBC843C-2A44-472E-9932-F51F71AFA4A9}" sibTransId="{29C0E587-A253-421C-B153-ECC59FB1A9B4}"/>
    <dgm:cxn modelId="{159A13FF-8909-4759-95EC-27D5C28E08B7}" srcId="{A7EA3B7F-5B3F-4C63-9F69-E81A4AD882F8}" destId="{581E87DF-8895-4756-9A90-B78AFE93138A}" srcOrd="3" destOrd="0" parTransId="{76407D27-AC76-4B17-BCD7-2310C0E7CFA0}" sibTransId="{D3B95B80-966F-4F3F-915B-1631AAA9734F}"/>
    <dgm:cxn modelId="{7F635392-0615-4AB4-8449-329A94F57652}" type="presParOf" srcId="{322232EF-609C-41C9-9A04-F309377185A9}" destId="{6B75AEA0-469E-42BA-9B81-3A0807E17FCA}" srcOrd="0" destOrd="0" presId="urn:microsoft.com/office/officeart/2005/8/layout/default"/>
    <dgm:cxn modelId="{4E05FBD5-31E4-422F-9FBC-DE6279E092F4}" type="presParOf" srcId="{322232EF-609C-41C9-9A04-F309377185A9}" destId="{7BC3D63C-6A97-4B31-9140-8965EA7FE876}" srcOrd="1" destOrd="0" presId="urn:microsoft.com/office/officeart/2005/8/layout/default"/>
    <dgm:cxn modelId="{9998D2FB-30FA-45EC-BCF1-89EA92BF15E7}" type="presParOf" srcId="{322232EF-609C-41C9-9A04-F309377185A9}" destId="{67DE23D1-6CE4-4C42-B459-2037144F8DE7}" srcOrd="2" destOrd="0" presId="urn:microsoft.com/office/officeart/2005/8/layout/default"/>
    <dgm:cxn modelId="{8A74A9C7-C09A-4DD3-A8EF-67E1782FE058}" type="presParOf" srcId="{322232EF-609C-41C9-9A04-F309377185A9}" destId="{13184003-5DEB-4276-ADDE-8D5456A6A999}" srcOrd="3" destOrd="0" presId="urn:microsoft.com/office/officeart/2005/8/layout/default"/>
    <dgm:cxn modelId="{624F8F7A-366F-41BC-BC16-D4BCD9A1C745}" type="presParOf" srcId="{322232EF-609C-41C9-9A04-F309377185A9}" destId="{5FE89F9D-3D8B-44E8-9C8D-39007D819871}" srcOrd="4" destOrd="0" presId="urn:microsoft.com/office/officeart/2005/8/layout/default"/>
    <dgm:cxn modelId="{6EE5CE22-BD1A-45C2-A5C3-0E3DB5471623}" type="presParOf" srcId="{322232EF-609C-41C9-9A04-F309377185A9}" destId="{8E10F741-FDBF-41DD-BA2D-F1694C6DBB0E}" srcOrd="5" destOrd="0" presId="urn:microsoft.com/office/officeart/2005/8/layout/default"/>
    <dgm:cxn modelId="{A7303DAD-D2C7-43D7-BFB7-A3F26AF0A25E}" type="presParOf" srcId="{322232EF-609C-41C9-9A04-F309377185A9}" destId="{4B3F0173-53AD-4E7C-A583-C6E084852256}" srcOrd="6" destOrd="0" presId="urn:microsoft.com/office/officeart/2005/8/layout/default"/>
    <dgm:cxn modelId="{8986F075-ABDA-48B2-B5CA-4DFCA8FF3FE6}" type="presParOf" srcId="{322232EF-609C-41C9-9A04-F309377185A9}" destId="{AB6F07E8-A70F-4203-94E1-6059E090B093}" srcOrd="7" destOrd="0" presId="urn:microsoft.com/office/officeart/2005/8/layout/default"/>
    <dgm:cxn modelId="{D6382AD0-8A0D-4055-94DD-F1D527A37A3E}" type="presParOf" srcId="{322232EF-609C-41C9-9A04-F309377185A9}" destId="{B2C0AC72-CE0D-41E8-8E4E-EB1B9DAEAD3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75AEA0-469E-42BA-9B81-3A0807E17FCA}">
      <dsp:nvSpPr>
        <dsp:cNvPr id="0" name=""/>
        <dsp:cNvSpPr/>
      </dsp:nvSpPr>
      <dsp:spPr>
        <a:xfrm>
          <a:off x="1221978" y="2645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500" kern="1200"/>
        </a:p>
      </dsp:txBody>
      <dsp:txXfrm>
        <a:off x="1221978" y="2645"/>
        <a:ext cx="2706687" cy="1624012"/>
      </dsp:txXfrm>
    </dsp:sp>
    <dsp:sp modelId="{67DE23D1-6CE4-4C42-B459-2037144F8DE7}">
      <dsp:nvSpPr>
        <dsp:cNvPr id="0" name=""/>
        <dsp:cNvSpPr/>
      </dsp:nvSpPr>
      <dsp:spPr>
        <a:xfrm>
          <a:off x="4199334" y="2645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500" kern="1200"/>
        </a:p>
      </dsp:txBody>
      <dsp:txXfrm>
        <a:off x="4199334" y="2645"/>
        <a:ext cx="2706687" cy="1624012"/>
      </dsp:txXfrm>
    </dsp:sp>
    <dsp:sp modelId="{5FE89F9D-3D8B-44E8-9C8D-39007D819871}">
      <dsp:nvSpPr>
        <dsp:cNvPr id="0" name=""/>
        <dsp:cNvSpPr/>
      </dsp:nvSpPr>
      <dsp:spPr>
        <a:xfrm>
          <a:off x="1221978" y="1897327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500" kern="1200"/>
        </a:p>
      </dsp:txBody>
      <dsp:txXfrm>
        <a:off x="1221978" y="1897327"/>
        <a:ext cx="2706687" cy="1624012"/>
      </dsp:txXfrm>
    </dsp:sp>
    <dsp:sp modelId="{4B3F0173-53AD-4E7C-A583-C6E084852256}">
      <dsp:nvSpPr>
        <dsp:cNvPr id="0" name=""/>
        <dsp:cNvSpPr/>
      </dsp:nvSpPr>
      <dsp:spPr>
        <a:xfrm>
          <a:off x="4199334" y="1897327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500" kern="1200"/>
        </a:p>
      </dsp:txBody>
      <dsp:txXfrm>
        <a:off x="4199334" y="1897327"/>
        <a:ext cx="2706687" cy="1624012"/>
      </dsp:txXfrm>
    </dsp:sp>
    <dsp:sp modelId="{B2C0AC72-CE0D-41E8-8E4E-EB1B9DAEAD34}">
      <dsp:nvSpPr>
        <dsp:cNvPr id="0" name=""/>
        <dsp:cNvSpPr/>
      </dsp:nvSpPr>
      <dsp:spPr>
        <a:xfrm>
          <a:off x="2710656" y="3792008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500" kern="1200"/>
        </a:p>
      </dsp:txBody>
      <dsp:txXfrm>
        <a:off x="2710656" y="3792008"/>
        <a:ext cx="2706687" cy="1624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4404C-257A-44DE-AA59-E8AB379A33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7560A2-64F8-481D-B525-425E3C2B85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EED72-22FB-4833-AD57-985E09011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B7E7-30FE-4556-8FFD-0807F1EB7C7E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6722F-395A-4A05-9605-4DBD87DEF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A7186-AE1D-4D02-B349-E9A351D08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8A29-598B-4C14-9D30-0EB1597D6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86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35A52-05F9-4210-9AAE-50E4B128E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A6136-7E20-4F9A-A56E-0BE54E44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86DEF-5086-44DA-B34B-D87376769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B7E7-30FE-4556-8FFD-0807F1EB7C7E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A2B6E-0AC2-4B0A-8E3C-9ED60853C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9B2E6-2A15-4876-9A21-2B2A5DCB2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8A29-598B-4C14-9D30-0EB1597D6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20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ECB664-E908-49B4-A6B1-9B26634946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F9415B-A69F-4472-A4CE-DEC7961E7F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D3B23D-A9E0-421E-9574-6234DB225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B7E7-30FE-4556-8FFD-0807F1EB7C7E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ECC8E1-7B0E-4A9F-A38C-E4DFE424F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413CE-9FC8-433C-B883-D49DFF846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8A29-598B-4C14-9D30-0EB1597D6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39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479C5-73F1-46F5-88AE-F0AB22090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FD331-0045-4747-8440-B84F26DE1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18E5F-0F6D-4CFB-9DC7-369FF7547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B7E7-30FE-4556-8FFD-0807F1EB7C7E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A8F20-D9E9-4DDA-B700-015A94DC2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9BCEC-FBE5-45DC-86DD-51035D853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8A29-598B-4C14-9D30-0EB1597D6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2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9062D-6447-4C62-B871-D1ADE7331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B030C-79D2-47E6-A227-021B48782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F7BDE-41F8-49C0-8F76-96FB20673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B7E7-30FE-4556-8FFD-0807F1EB7C7E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E2356-2025-468B-8B9D-84AAB9A3C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E8AB8-F983-47D5-8681-7647D0C1E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8A29-598B-4C14-9D30-0EB1597D6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940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3446B-2F6D-4F21-AECA-850EC5886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D1FE3-2D49-4916-8F04-EB34186E33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FB0E0-92D1-4AE5-8C03-C9CAD358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3F996B-6F3B-4805-B849-3DCDD511D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B7E7-30FE-4556-8FFD-0807F1EB7C7E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0BF7CD-5D8D-4494-995D-C1C2BCD60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96C7E8-D4AC-49B6-BF07-21A77AC0C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8A29-598B-4C14-9D30-0EB1597D6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42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E6726-7D3E-4167-8714-BDE916AD1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87A488-AC03-4901-BDB3-EB98E9E6E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5EE4B8-95E0-4852-9530-CFF75C6B10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042BA8-E02D-466E-8987-5A2F26FB69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5D56BD-C3AF-482C-BA0A-70BEF8BAC5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470AB9-273A-42B2-BDFA-9E46656AA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B7E7-30FE-4556-8FFD-0807F1EB7C7E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0AFDEA-CE2F-4599-8B8A-E742811D3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511678-9FA3-473C-BA6B-E1A796D37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8A29-598B-4C14-9D30-0EB1597D6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459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FB4D9-4C5D-480E-8F0D-3D085D73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6E6811-C648-4A2D-9106-7715CC3CD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B7E7-30FE-4556-8FFD-0807F1EB7C7E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6FA592-BE56-4467-BF61-4E6391BFB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A08388-2151-4E0C-97B5-4E8751C98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8A29-598B-4C14-9D30-0EB1597D6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09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7D93AA-4C44-423A-BCB7-5D8C10EE7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B7E7-30FE-4556-8FFD-0807F1EB7C7E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AAFA88-5E95-40FB-8649-0ACBF8590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51786-278F-449F-BB79-77B028F91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8A29-598B-4C14-9D30-0EB1597D6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556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4F89E-677D-43F2-BDA9-B6AF4E7C8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A90D3-F770-4151-B59B-6BF7118ED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E774C3-1422-4202-9124-0F9AE29467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6D14E5-8AF7-4F26-BC15-DE32C6A1F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B7E7-30FE-4556-8FFD-0807F1EB7C7E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ADB7FB-D5AA-4F3D-B3D1-1F7DF541F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930FD8-75FB-41BD-9EB8-89B6159EF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8A29-598B-4C14-9D30-0EB1597D6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99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D7432-52AC-40E3-AD1D-3D6B1E91D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49A787-E046-4930-9BEA-709AB20A3B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A9DA0F-6359-4924-A74C-0040E0D00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8193A3-89E6-44D3-B546-C413CB135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B7E7-30FE-4556-8FFD-0807F1EB7C7E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2F6B20-51B6-42BD-B8E4-A3B5E8245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BFF8C5-A603-48EE-998B-2604FF758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8A29-598B-4C14-9D30-0EB1597D6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302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7338E7-E3D1-4C5A-8CC5-60DF876F5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36A32-5896-4325-A551-978E99BD2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51D43-A8AA-4E0E-BCF1-160088B439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3B7E7-30FE-4556-8FFD-0807F1EB7C7E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E9750-4E8A-4FEA-A6E3-4D705176A1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70E95B-DD8B-4958-BCC7-0800DBC6F4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C8A29-598B-4C14-9D30-0EB1597D6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138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3DB6196-B855-440B-BAAA-7CAFC994BF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235797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1543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2021-11-10T13:18:45Z</dcterms:created>
  <dcterms:modified xsi:type="dcterms:W3CDTF">2021-11-10T13:18:53Z</dcterms:modified>
</cp:coreProperties>
</file>