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97" r:id="rId2"/>
    <p:sldMasterId id="2147483816" r:id="rId3"/>
    <p:sldMasterId id="2147483683" r:id="rId4"/>
  </p:sldMasterIdLst>
  <p:notesMasterIdLst>
    <p:notesMasterId r:id="rId6"/>
  </p:notesMasterIdLst>
  <p:handoutMasterIdLst>
    <p:handoutMasterId r:id="rId7"/>
  </p:handoutMasterIdLst>
  <p:sldIdLst>
    <p:sldId id="306" r:id="rId5"/>
  </p:sldIdLst>
  <p:sldSz cx="12196763" cy="68580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页_图片版" id="{E8D0D622-F6C6-F44A-B365-B4A5FF6195C2}">
          <p14:sldIdLst/>
        </p14:section>
        <p14:section name="目录页" id="{9D221634-295C-7843-AF5C-A0CB4F229241}">
          <p14:sldIdLst/>
        </p14:section>
        <p14:section name="章节页" id="{FD05EE94-C931-8C4B-83A2-004B32AA1207}">
          <p14:sldIdLst>
            <p14:sldId id="306"/>
          </p14:sldIdLst>
        </p14:section>
        <p14:section name="结束页" id="{3F9D54A7-3BE2-2540-BB4C-DFE5509085F3}">
          <p14:sldIdLst/>
        </p14:section>
      </p14:sectionLst>
    </p:ext>
    <p:ext uri="{EFAFB233-063F-42B5-8137-9DF3F51BA10A}">
      <p15:sldGuideLst xmlns:p15="http://schemas.microsoft.com/office/powerpoint/2012/main">
        <p15:guide id="5" pos="3701" userDrawn="1">
          <p15:clr>
            <a:srgbClr val="A4A3A4"/>
          </p15:clr>
        </p15:guide>
        <p15:guide id="6" orient="horz" pos="2159" userDrawn="1">
          <p15:clr>
            <a:srgbClr val="A4A3A4"/>
          </p15:clr>
        </p15:guide>
        <p15:guide id="7" pos="35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E9002F"/>
    <a:srgbClr val="595757"/>
    <a:srgbClr val="221815"/>
    <a:srgbClr val="888888"/>
    <a:srgbClr val="898989"/>
    <a:srgbClr val="B5B5B5"/>
    <a:srgbClr val="DDDDDD"/>
    <a:srgbClr val="D0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91"/>
  </p:normalViewPr>
  <p:slideViewPr>
    <p:cSldViewPr snapToGrid="0" snapToObjects="1">
      <p:cViewPr varScale="1">
        <p:scale>
          <a:sx n="116" d="100"/>
          <a:sy n="116" d="100"/>
        </p:scale>
        <p:origin x="67" y="67"/>
      </p:cViewPr>
      <p:guideLst>
        <p:guide pos="3701"/>
        <p:guide orient="horz" pos="2159"/>
        <p:guide pos="3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67"/>
          <a:stretch/>
        </p:blipFill>
        <p:spPr>
          <a:xfrm>
            <a:off x="0" y="0"/>
            <a:ext cx="12206140" cy="5594695"/>
          </a:xfrm>
          <a:prstGeom prst="rect">
            <a:avLst/>
          </a:prstGeom>
        </p:spPr>
      </p:pic>
      <p:sp>
        <p:nvSpPr>
          <p:cNvPr id="7" name="L 形 6"/>
          <p:cNvSpPr/>
          <p:nvPr userDrawn="1"/>
        </p:nvSpPr>
        <p:spPr>
          <a:xfrm rot="5400000">
            <a:off x="7853942" y="2130562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8227DEE9-8BE9-0D49-BF96-9E83C5312E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996" y="907092"/>
            <a:ext cx="6559809" cy="690255"/>
          </a:xfrm>
          <a:prstGeom prst="rect">
            <a:avLst/>
          </a:prstGeom>
          <a:ln>
            <a:noFill/>
            <a:prstDash val="dash"/>
          </a:ln>
        </p:spPr>
        <p:txBody>
          <a:bodyPr lIns="0" tIns="0" rIns="0" bIns="0" anchor="t">
            <a:normAutofit/>
          </a:bodyPr>
          <a:lstStyle>
            <a:lvl1pPr algn="l">
              <a:defRPr sz="32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2F43DA98-D48D-6947-95EF-BA3B05E688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260" y="1949372"/>
            <a:ext cx="6535842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="" xmlns:a16="http://schemas.microsoft.com/office/drawing/2014/main" id="{52F8733E-C4C9-8D4D-8DDA-CAB265AC05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3588" y="6227190"/>
            <a:ext cx="1617170" cy="32275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41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智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4"/>
          <a:stretch/>
        </p:blipFill>
        <p:spPr>
          <a:xfrm>
            <a:off x="0" y="375"/>
            <a:ext cx="12197432" cy="559923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62AA4863-E1EF-3342-A8CB-ECD4FD06CE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996" y="907092"/>
            <a:ext cx="6559809" cy="69025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32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="" xmlns:a16="http://schemas.microsoft.com/office/drawing/2014/main" id="{195303EA-8491-464F-99A0-67F948701C1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260" y="1949372"/>
            <a:ext cx="4128162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56DBC59C-CE55-E340-A3AE-F88AAF0D75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3588" y="6227190"/>
            <a:ext cx="1617170" cy="32275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L 形 17">
            <a:extLst>
              <a:ext uri="{FF2B5EF4-FFF2-40B4-BE49-F238E27FC236}">
                <a16:creationId xmlns="" xmlns:a16="http://schemas.microsoft.com/office/drawing/2014/main" id="{3049C48A-4CAE-8940-8A29-89DE0543DF4C}"/>
              </a:ext>
            </a:extLst>
          </p:cNvPr>
          <p:cNvSpPr/>
          <p:nvPr userDrawn="1"/>
        </p:nvSpPr>
        <p:spPr>
          <a:xfrm rot="5400000">
            <a:off x="5369529" y="2370740"/>
            <a:ext cx="744262" cy="762208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创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8476"/>
          <a:stretch/>
        </p:blipFill>
        <p:spPr>
          <a:xfrm>
            <a:off x="0" y="374"/>
            <a:ext cx="12197432" cy="5590529"/>
          </a:xfrm>
          <a:prstGeom prst="rect">
            <a:avLst/>
          </a:prstGeom>
        </p:spPr>
      </p:pic>
      <p:sp>
        <p:nvSpPr>
          <p:cNvPr id="9" name="L 形 8"/>
          <p:cNvSpPr/>
          <p:nvPr userDrawn="1"/>
        </p:nvSpPr>
        <p:spPr>
          <a:xfrm rot="5400000">
            <a:off x="5945516" y="2323519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FB908F03-BBCC-164B-BE54-2E836D6E7C1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8996" y="907092"/>
            <a:ext cx="6559809" cy="69025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32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="" xmlns:a16="http://schemas.microsoft.com/office/drawing/2014/main" id="{A3BE9F9B-07D9-DD4C-9CEF-250804A414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260" y="1949372"/>
            <a:ext cx="6535842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93A299E5-0026-5A42-88AA-B3A7F29D3A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3588" y="6227190"/>
            <a:ext cx="1617170" cy="32275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426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攀登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02"/>
          <a:stretch/>
        </p:blipFill>
        <p:spPr>
          <a:xfrm>
            <a:off x="0" y="-74021"/>
            <a:ext cx="12197432" cy="56687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98996" y="907092"/>
            <a:ext cx="6559809" cy="69025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defRPr sz="3200" b="0" i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8" name="L 形 7"/>
          <p:cNvSpPr/>
          <p:nvPr userDrawn="1"/>
        </p:nvSpPr>
        <p:spPr>
          <a:xfrm rot="5400000">
            <a:off x="7929967" y="1657555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5" name="Text Placeholder 5">
            <a:extLst>
              <a:ext uri="{FF2B5EF4-FFF2-40B4-BE49-F238E27FC236}">
                <a16:creationId xmlns="" xmlns:a16="http://schemas.microsoft.com/office/drawing/2014/main" id="{6BB7B2F8-0AF7-D04F-81DD-52FDB6B7326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260" y="1949372"/>
            <a:ext cx="6535842" cy="643926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462D1BCC-0781-514D-8FE8-12F4AF64BC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3588" y="6227190"/>
            <a:ext cx="1617170" cy="322753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373707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41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9175" y="456134"/>
            <a:ext cx="10740640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3900" indent="0" algn="ctr">
              <a:buNone/>
              <a:defRPr sz="2598"/>
            </a:lvl2pPr>
            <a:lvl3pPr marL="1187798" indent="0" algn="ctr">
              <a:buNone/>
              <a:defRPr sz="2338"/>
            </a:lvl3pPr>
            <a:lvl4pPr marL="1781699" indent="0" algn="ctr">
              <a:buNone/>
              <a:defRPr sz="2079"/>
            </a:lvl4pPr>
            <a:lvl5pPr marL="2375598" indent="0" algn="ctr">
              <a:buNone/>
              <a:defRPr sz="2079"/>
            </a:lvl5pPr>
            <a:lvl6pPr marL="2969497" indent="0" algn="ctr">
              <a:buNone/>
              <a:defRPr sz="2079"/>
            </a:lvl6pPr>
            <a:lvl7pPr marL="3563396" indent="0" algn="ctr">
              <a:buNone/>
              <a:defRPr sz="2079"/>
            </a:lvl7pPr>
            <a:lvl8pPr marL="4157297" indent="0" algn="ctr">
              <a:buNone/>
              <a:defRPr sz="2079"/>
            </a:lvl8pPr>
            <a:lvl9pPr marL="4751195" indent="0" algn="ctr">
              <a:buNone/>
              <a:defRPr sz="2079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6021" y="1512875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388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 sz="18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329026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8088" algn="ctr"/>
              </a:tabLst>
              <a:defRPr sz="1600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1098575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8088" algn="ctr"/>
              </a:tabLst>
              <a:defRPr sz="1299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525850" indent="-171159">
              <a:buFont typeface="Arial" panose="020B0604020202020204" pitchFamily="34" charset="0"/>
              <a:buChar char="•"/>
              <a:tabLst>
                <a:tab pos="1208420" algn="ctr"/>
              </a:tabLst>
              <a:defRPr sz="1299" baseline="0"/>
            </a:lvl4pPr>
            <a:lvl5pPr marL="525850" indent="-171159">
              <a:buFont typeface="Arial" panose="020B0604020202020204" pitchFamily="34" charset="0"/>
              <a:buChar char="•"/>
              <a:tabLst>
                <a:tab pos="1208420" algn="ctr"/>
              </a:tabLst>
              <a:defRPr sz="1299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9026" marR="0" lvl="1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575" marR="0" lvl="2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575" marR="0" lvl="2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857913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pos="38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1960DD1-8AC3-8F46-9D2D-BF81187F43FC}"/>
              </a:ext>
            </a:extLst>
          </p:cNvPr>
          <p:cNvSpPr txBox="1"/>
          <p:nvPr userDrawn="1"/>
        </p:nvSpPr>
        <p:spPr>
          <a:xfrm>
            <a:off x="607486" y="1402064"/>
            <a:ext cx="3921034" cy="854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19181AA-8E93-7743-ADEB-8A06A0DFC13A}"/>
              </a:ext>
            </a:extLst>
          </p:cNvPr>
          <p:cNvSpPr/>
          <p:nvPr userDrawn="1"/>
        </p:nvSpPr>
        <p:spPr>
          <a:xfrm>
            <a:off x="0" y="5590903"/>
            <a:ext cx="12196763" cy="126709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92" r:id="rId3"/>
    <p:sldLayoutId id="214748382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59" userDrawn="1">
          <p15:clr>
            <a:srgbClr val="F26B43"/>
          </p15:clr>
        </p15:guide>
        <p15:guide id="2" pos="3841" userDrawn="1">
          <p15:clr>
            <a:srgbClr val="F26B43"/>
          </p15:clr>
        </p15:guide>
        <p15:guide id="3" pos="565" userDrawn="1">
          <p15:clr>
            <a:srgbClr val="F26B43"/>
          </p15:clr>
        </p15:guide>
        <p15:guide id="4" orient="horz" pos="4007" userDrawn="1">
          <p15:clr>
            <a:srgbClr val="F26B43"/>
          </p15:clr>
        </p15:guide>
        <p15:guide id="5" orient="horz" pos="1235" userDrawn="1">
          <p15:clr>
            <a:srgbClr val="F26B43"/>
          </p15:clr>
        </p15:guide>
        <p15:guide id="6" orient="horz" pos="55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39436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3842" userDrawn="1">
          <p15:clr>
            <a:srgbClr val="F26B43"/>
          </p15:clr>
        </p15:guide>
        <p15:guide id="3" pos="458" userDrawn="1">
          <p15:clr>
            <a:srgbClr val="F26B43"/>
          </p15:clr>
        </p15:guide>
        <p15:guide id="4" pos="7225" userDrawn="1">
          <p15:clr>
            <a:srgbClr val="F26B43"/>
          </p15:clr>
        </p15:guide>
        <p15:guide id="5" orient="horz" pos="41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734131" y="6402806"/>
            <a:ext cx="499729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908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900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89084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00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2290471" y="2625389"/>
            <a:ext cx="1963323" cy="4233515"/>
            <a:chOff x="5343885" y="-48857"/>
            <a:chExt cx="3263586" cy="7037279"/>
          </a:xfrm>
        </p:grpSpPr>
        <p:sp>
          <p:nvSpPr>
            <p:cNvPr id="89" name="矩形 13">
              <a:extLst>
                <a:ext uri="{FF2B5EF4-FFF2-40B4-BE49-F238E27FC236}">
                  <a16:creationId xmlns="" xmlns:a16="http://schemas.microsoft.com/office/drawing/2014/main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="" xmlns:a16="http://schemas.microsoft.com/office/drawing/2014/main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3" y="1694497"/>
              <a:ext cx="1052647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8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="" xmlns:a16="http://schemas.microsoft.com/office/drawing/2014/main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="" xmlns:a16="http://schemas.microsoft.com/office/drawing/2014/main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="" xmlns:a16="http://schemas.microsoft.com/office/drawing/2014/main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="" xmlns:a16="http://schemas.microsoft.com/office/drawing/2014/main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="" xmlns:a16="http://schemas.microsoft.com/office/drawing/2014/main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="" xmlns:a16="http://schemas.microsoft.com/office/drawing/2014/main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620"/>
                </a:lnSpc>
                <a:spcBef>
                  <a:spcPts val="0"/>
                </a:spcBef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="" xmlns:a16="http://schemas.microsoft.com/office/drawing/2014/main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48857"/>
              <a:ext cx="726488" cy="204645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80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="" xmlns:a16="http://schemas.microsoft.com/office/drawing/2014/main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="" xmlns:a16="http://schemas.microsoft.com/office/drawing/2014/main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="" xmlns:a16="http://schemas.microsoft.com/office/drawing/2014/main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="" xmlns:a16="http://schemas.microsoft.com/office/drawing/2014/main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="" xmlns:a16="http://schemas.microsoft.com/office/drawing/2014/main" id="{371A8520-F934-304C-B57F-B49F768694E2}"/>
                </a:ext>
              </a:extLst>
            </p:cNvPr>
            <p:cNvSpPr/>
            <p:nvPr userDrawn="1"/>
          </p:nvSpPr>
          <p:spPr>
            <a:xfrm>
              <a:off x="6194511" y="4866463"/>
              <a:ext cx="791510" cy="664397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="" xmlns:a16="http://schemas.microsoft.com/office/drawing/2014/main" id="{B83004D7-279B-C14E-9FCF-870FA1B74FDF}"/>
                </a:ext>
              </a:extLst>
            </p:cNvPr>
            <p:cNvSpPr/>
            <p:nvPr userDrawn="1"/>
          </p:nvSpPr>
          <p:spPr>
            <a:xfrm>
              <a:off x="6192274" y="4134866"/>
              <a:ext cx="791510" cy="664397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="" xmlns:a16="http://schemas.microsoft.com/office/drawing/2014/main" id="{99635968-4E69-CC41-9D78-6DF253FE3035}"/>
                </a:ext>
              </a:extLst>
            </p:cNvPr>
            <p:cNvSpPr/>
            <p:nvPr userDrawn="1"/>
          </p:nvSpPr>
          <p:spPr>
            <a:xfrm>
              <a:off x="6192274" y="5596166"/>
              <a:ext cx="791510" cy="664397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="" xmlns:a16="http://schemas.microsoft.com/office/drawing/2014/main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="" xmlns:a16="http://schemas.microsoft.com/office/drawing/2014/main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="" xmlns:a16="http://schemas.microsoft.com/office/drawing/2014/main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="" xmlns:a16="http://schemas.microsoft.com/office/drawing/2014/main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="" xmlns:a16="http://schemas.microsoft.com/office/drawing/2014/main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="" xmlns:a16="http://schemas.microsoft.com/office/drawing/2014/main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="" xmlns:a16="http://schemas.microsoft.com/office/drawing/2014/main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="" xmlns:a16="http://schemas.microsoft.com/office/drawing/2014/main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="" xmlns:a16="http://schemas.microsoft.com/office/drawing/2014/main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="" xmlns:a16="http://schemas.microsoft.com/office/drawing/2014/main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="" xmlns:a16="http://schemas.microsoft.com/office/drawing/2014/main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="" xmlns:a16="http://schemas.microsoft.com/office/drawing/2014/main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914478" rtl="0" eaLnBrk="1" fontAlgn="auto" latinLnBrk="0" hangingPunct="1">
                <a:lnSpc>
                  <a:spcPts val="6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="" xmlns:a16="http://schemas.microsoft.com/office/drawing/2014/main" id="{20725C9F-31AE-DB44-B70A-B4ECDEC0BC00}"/>
                </a:ext>
              </a:extLst>
            </p:cNvPr>
            <p:cNvSpPr/>
            <p:nvPr/>
          </p:nvSpPr>
          <p:spPr>
            <a:xfrm>
              <a:off x="7806130" y="3415851"/>
              <a:ext cx="791510" cy="664397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500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="" xmlns:a16="http://schemas.microsoft.com/office/drawing/2014/main" id="{AC5BCC27-B68D-0743-8E0B-E25F8D01C3A4}"/>
                </a:ext>
              </a:extLst>
            </p:cNvPr>
            <p:cNvSpPr/>
            <p:nvPr/>
          </p:nvSpPr>
          <p:spPr>
            <a:xfrm>
              <a:off x="7815961" y="4866463"/>
              <a:ext cx="791510" cy="664397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="" xmlns:a16="http://schemas.microsoft.com/office/drawing/2014/main" id="{51C2E83A-C975-6945-B2FD-5B22BBB53DB7}"/>
                </a:ext>
              </a:extLst>
            </p:cNvPr>
            <p:cNvSpPr/>
            <p:nvPr/>
          </p:nvSpPr>
          <p:spPr>
            <a:xfrm>
              <a:off x="7813724" y="4134866"/>
              <a:ext cx="791510" cy="664397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="" xmlns:a16="http://schemas.microsoft.com/office/drawing/2014/main" id="{BEE9A95F-6965-354F-A2C7-2E8C81DDA52F}"/>
                </a:ext>
              </a:extLst>
            </p:cNvPr>
            <p:cNvSpPr/>
            <p:nvPr/>
          </p:nvSpPr>
          <p:spPr>
            <a:xfrm>
              <a:off x="7813724" y="5596166"/>
              <a:ext cx="791510" cy="664397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="" xmlns:a16="http://schemas.microsoft.com/office/drawing/2014/main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="" xmlns:a16="http://schemas.microsoft.com/office/drawing/2014/main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="" xmlns:a16="http://schemas.microsoft.com/office/drawing/2014/main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35/24/21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="" xmlns:a16="http://schemas.microsoft.com/office/drawing/2014/main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="" xmlns:a16="http://schemas.microsoft.com/office/drawing/2014/main" id="{0B0545C9-147F-584F-80D2-EF13876D7D33}"/>
                </a:ext>
              </a:extLst>
            </p:cNvPr>
            <p:cNvSpPr/>
            <p:nvPr userDrawn="1"/>
          </p:nvSpPr>
          <p:spPr>
            <a:xfrm>
              <a:off x="6450318" y="6324025"/>
              <a:ext cx="513579" cy="664397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="" xmlns:a16="http://schemas.microsoft.com/office/drawing/2014/main" id="{44FD0A0B-0D45-3340-A523-465AC24134BF}"/>
                </a:ext>
              </a:extLst>
            </p:cNvPr>
            <p:cNvSpPr/>
            <p:nvPr userDrawn="1"/>
          </p:nvSpPr>
          <p:spPr>
            <a:xfrm>
              <a:off x="6998296" y="6324025"/>
              <a:ext cx="513579" cy="664397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="" xmlns:a16="http://schemas.microsoft.com/office/drawing/2014/main" id="{2C404A07-276B-3648-BB25-4EDB5905448C}"/>
                </a:ext>
              </a:extLst>
            </p:cNvPr>
            <p:cNvSpPr/>
            <p:nvPr userDrawn="1"/>
          </p:nvSpPr>
          <p:spPr>
            <a:xfrm>
              <a:off x="7541580" y="6324025"/>
              <a:ext cx="513579" cy="6643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="" xmlns:a16="http://schemas.microsoft.com/office/drawing/2014/main" id="{72B0F29C-A346-8946-9B8E-8F1B9DFF7AD0}"/>
                </a:ext>
              </a:extLst>
            </p:cNvPr>
            <p:cNvSpPr/>
            <p:nvPr userDrawn="1"/>
          </p:nvSpPr>
          <p:spPr>
            <a:xfrm>
              <a:off x="8083608" y="6324025"/>
              <a:ext cx="513579" cy="66439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620"/>
                </a:lnSpc>
              </a:pP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500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05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3842" userDrawn="1">
          <p15:clr>
            <a:srgbClr val="F26B43"/>
          </p15:clr>
        </p15:guide>
        <p15:guide id="3" pos="458" userDrawn="1">
          <p15:clr>
            <a:srgbClr val="F26B43"/>
          </p15:clr>
        </p15:guide>
        <p15:guide id="4" pos="7225" userDrawn="1">
          <p15:clr>
            <a:srgbClr val="F26B43"/>
          </p15:clr>
        </p15:guide>
        <p15:guide id="5" orient="horz" pos="41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000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None/>
        <a:defRPr sz="1819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593900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3842" userDrawn="1">
          <p15:clr>
            <a:srgbClr val="F26B43"/>
          </p15:clr>
        </p15:guide>
        <p15:guide id="3" pos="458" userDrawn="1">
          <p15:clr>
            <a:srgbClr val="F26B43"/>
          </p15:clr>
        </p15:guide>
        <p15:guide id="4" pos="72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CE0CEC36-5881-F64A-A70F-904DBA988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F986D5-D7D9-6446-9526-9389CD9831D8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 err="1" smtClean="0"/>
              <a:t>Gdfafsdafafa</a:t>
            </a:r>
            <a:endParaRPr lang="en-US" dirty="0" smtClean="0"/>
          </a:p>
          <a:p>
            <a:r>
              <a:rPr lang="zh-CN" altLang="en-US" dirty="0" smtClean="0"/>
              <a:t>嘿嘿</a:t>
            </a:r>
            <a:endParaRPr lang="en-US" altLang="zh-CN" dirty="0" smtClean="0"/>
          </a:p>
          <a:p>
            <a:r>
              <a:rPr lang="zh-CN" altLang="en-US" dirty="0">
                <a:latin typeface="+mn-ea"/>
                <a:ea typeface="+mn-ea"/>
              </a:rPr>
              <a:t>哈哈</a:t>
            </a:r>
            <a:r>
              <a:rPr lang="zh-CN" altLang="en-US" dirty="0" smtClean="0">
                <a:latin typeface="+mn-ea"/>
                <a:ea typeface="+mn-ea"/>
              </a:rPr>
              <a:t>哈哈哈</a:t>
            </a:r>
            <a:endParaRPr lang="en-US" altLang="zh-CN" dirty="0">
              <a:latin typeface="+mn-ea"/>
              <a:ea typeface="+mn-ea"/>
            </a:endParaRPr>
          </a:p>
          <a:p>
            <a:endParaRPr lang="en-US" dirty="0" smtClean="0">
              <a:latin typeface="+mn-ea"/>
              <a:ea typeface="+mn-ea"/>
            </a:endParaRPr>
          </a:p>
          <a:p>
            <a:r>
              <a:rPr lang="zh-CN" altLang="en-US" dirty="0">
                <a:latin typeface="+mj-ea"/>
                <a:ea typeface="+mj-ea"/>
              </a:rPr>
              <a:t>呵呵</a:t>
            </a:r>
            <a:r>
              <a:rPr lang="zh-CN" altLang="en-US" dirty="0" smtClean="0">
                <a:latin typeface="+mj-ea"/>
                <a:ea typeface="+mj-ea"/>
              </a:rPr>
              <a:t>呵</a:t>
            </a:r>
            <a:endParaRPr lang="en-US" altLang="zh-CN" dirty="0" smtClean="0">
              <a:latin typeface="+mj-ea"/>
              <a:ea typeface="+mj-ea"/>
            </a:endParaRPr>
          </a:p>
          <a:p>
            <a:endParaRPr lang="en-US" dirty="0">
              <a:latin typeface="+mj-ea"/>
              <a:ea typeface="+mj-ea"/>
            </a:endParaRPr>
          </a:p>
          <a:p>
            <a:endParaRPr lang="en-US" dirty="0">
              <a:latin typeface="+mj-ea"/>
              <a:ea typeface="+mj-ea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55F986D5-D7D9-6446-9526-9389CD9831D8}"/>
              </a:ext>
            </a:extLst>
          </p:cNvPr>
          <p:cNvSpPr txBox="1">
            <a:spLocks/>
          </p:cNvSpPr>
          <p:nvPr/>
        </p:nvSpPr>
        <p:spPr>
          <a:xfrm>
            <a:off x="736258" y="2026606"/>
            <a:ext cx="10733557" cy="4690459"/>
          </a:xfrm>
          <a:prstGeom prst="rect">
            <a:avLst/>
          </a:prstGeom>
        </p:spPr>
        <p:txBody>
          <a:bodyPr lIns="0" tIns="0" rIns="0" bIns="0"/>
          <a:lstStyle>
            <a:lvl1pPr marL="179388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>
                <a:tab pos="1208088" algn="ctr"/>
              </a:tabLst>
              <a:defRPr sz="1800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329026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8088" algn="ctr"/>
              </a:tabLst>
              <a:defRPr sz="1600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098575" marR="0" indent="-168275" algn="l" defTabSz="11877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8088" algn="ctr"/>
              </a:tabLst>
              <a:defRPr sz="1299" kern="1200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525850" indent="-171159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tabLst>
                <a:tab pos="1208420" algn="ctr"/>
              </a:tabLst>
              <a:defRPr sz="1299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5850" indent="-171159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tabLst>
                <a:tab pos="1208420" algn="ctr"/>
              </a:tabLst>
              <a:defRPr sz="1299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66447" indent="-296950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60346" indent="-296950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54245" indent="-296950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48144" indent="-296950" algn="l" defTabSz="1187798" rtl="0" eaLnBrk="1" latinLnBrk="0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237827"/>
              </p:ext>
            </p:extLst>
          </p:nvPr>
        </p:nvGraphicFramePr>
        <p:xfrm>
          <a:off x="5640388" y="303212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包装程序外壳对象" showAsIcon="1" r:id="rId3" imgW="914400" imgH="792360" progId="Package">
                  <p:embed/>
                </p:oleObj>
              </mc:Choice>
              <mc:Fallback>
                <p:oleObj name="包装程序外壳对象" showAsIcon="1" r:id="rId3" imgW="914400" imgH="7923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40388" y="303212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741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77E3B732-DDF7-4011-B681-28F511DF8898}"/>
    </a:ext>
  </a:extLst>
</a:theme>
</file>

<file path=ppt/theme/theme2.xml><?xml version="1.0" encoding="utf-8"?>
<a:theme xmlns:a="http://schemas.openxmlformats.org/drawingml/2006/main" name="目录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自定义1">
      <a:majorFont>
        <a:latin typeface="Arial"/>
        <a:ea typeface="黑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2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002891D3-441F-4843-9EAC-D44E0F2301F5}"/>
    </a:ext>
  </a:extLst>
</a:theme>
</file>

<file path=ppt/theme/theme3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9E3EAF68-ABE1-42CC-9EED-BC9EE9E8453C}"/>
    </a:ext>
  </a:extLst>
</a:theme>
</file>

<file path=ppt/theme/theme4.xml><?xml version="1.0" encoding="utf-8"?>
<a:theme xmlns:a="http://schemas.openxmlformats.org/drawingml/2006/main" name="结束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AFFA82CF-250F-4604-B0DF-1F7FF8D5115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PPT模板</Template>
  <TotalTime>5</TotalTime>
  <Words>7</Words>
  <Application>Microsoft Office PowerPoint</Application>
  <PresentationFormat>自定义</PresentationFormat>
  <Paragraphs>5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4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Calibri</vt:lpstr>
      <vt:lpstr>封面页_图片版 </vt:lpstr>
      <vt:lpstr>目录页</vt:lpstr>
      <vt:lpstr>章节页</vt:lpstr>
      <vt:lpstr>结束页</vt:lpstr>
      <vt:lpstr>包装程序外壳对象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Liyinsheng (Leon)</dc:creator>
  <cp:lastModifiedBy>Liyinsheng (Leon)</cp:lastModifiedBy>
  <cp:revision>9</cp:revision>
  <dcterms:created xsi:type="dcterms:W3CDTF">2019-07-19T03:09:05Z</dcterms:created>
  <dcterms:modified xsi:type="dcterms:W3CDTF">2020-08-28T08:11:20Z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(3)gECL2bsVj0u6AF3T/i18ed68bLM9tSG/rT5QBv5cCDGgUxRSiGhCd0ZR40hX0R8IiMmIjH4f
K41IZLgla+tD6w4AvtVCE2UmCbvz5anD9aWQZNnGLPtolzaZNlMtoAUzKf2yL1tEIKhxoGDw
Uu0BAdPKQ8aBhvAAJ7MtoMfkbeig/xrTPEzQPLJzDlQectd5/UbA8RDcc+wqh7BU5ip/DA3K
6TYc56MJDJXC7Ndl+6</vt:lpwstr>
  </property>
  <property fmtid="{D5CDD505-2E9C-101B-9397-08002B2CF9AE}" pid="3" name="_2015_ms_pID_7253431">
    <vt:lpwstr>o0WL2FbMTaza6DCMfFUDH18toGDA1SJvffOlYTz7R/QJLBtrdLBjpK
JbJgCqX6QixRlULcgKGNJOj1XX1LgDuHouHd6B3V4cTlbHkbknnmz+tt5j1AfvMovgLDIu+o
MZMYDNxGXOdISkeARW/T2Wl96zpSpGwSExwt6p0HWO9pDTAq+GSicujwCGUj75unPX4T82Yb
a+nUEaTuWr+puorRO0kaUoRiw7ezQKasOsXK</vt:lpwstr>
  </property>
  <property fmtid="{D5CDD505-2E9C-101B-9397-08002B2CF9AE}" pid="4" name="_2015_ms_pID_7253432">
    <vt:lpwstr>SQ==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1598146220</vt:lpwstr>
  </property>
</Properties>
</file>