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E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E6-43DB-A974-2ED0207C5CF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E6-43DB-A974-2ED0207C5CF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E6-43DB-A974-2ED0207C5C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177968"/>
        <c:axId val="46170064"/>
      </c:barChart>
      <c:catAx>
        <c:axId val="4617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170064"/>
        <c:crosses val="autoZero"/>
        <c:auto val="1"/>
        <c:lblAlgn val="ctr"/>
        <c:lblOffset val="100"/>
        <c:noMultiLvlLbl val="0"/>
      </c:catAx>
      <c:valAx>
        <c:axId val="46170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17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blipFill>
      <a:blip xmlns:r="http://schemas.openxmlformats.org/officeDocument/2006/relationships" r:embed="rId3"/>
      <a:stretch>
        <a:fillRect/>
      </a:stretch>
    </a:blipFill>
    <a:ln w="28575">
      <a:solidFill>
        <a:schemeClr val="accent1">
          <a:lumMod val="75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7E88B-1F99-4B3F-BDD6-8236FBC6EE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9ECCF3-5B53-4255-B5AD-D175103FAF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E408B-3249-4F25-8FC5-2C5E280E4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B334-24AD-4EA4-8A40-1F735CB6DCF6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B883A-7FD6-41B6-BC14-5BFF4B31C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4C051-8F46-4586-94FB-344EBBE94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F47F-F1D7-48AC-A3AB-1B42A6E52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73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AA973-EF03-4F70-8ECA-C893696B0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19FCC8-95CE-4B9B-86CD-DCF88CEC7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5CCCC-CFB0-4AB9-95CF-939C8A55E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B334-24AD-4EA4-8A40-1F735CB6DCF6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A3C5F-B260-44EC-B974-BDF1BB378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90896-DFA3-4AF2-A6BF-BB27344AB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F47F-F1D7-48AC-A3AB-1B42A6E52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93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A41E92-785C-4624-8B8B-32BFE98464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CC0BF3-972C-44D7-A52D-C52DDCC82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375A2-7B78-4D85-8083-39DF1126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B334-24AD-4EA4-8A40-1F735CB6DCF6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8FD64-CDBA-4F60-8E83-124D0F8B9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3E4C9-C8AB-485F-B3C3-90055C74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F47F-F1D7-48AC-A3AB-1B42A6E52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08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477ED-4E9E-4592-9A8E-BCFB6F8E5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15639-E655-4EFD-9F17-2739844D1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CAD69-3E7A-49F8-A46B-75073938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B334-24AD-4EA4-8A40-1F735CB6DCF6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8F902-4610-487C-8FEE-590920EE2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DD866-AF79-4F49-AB84-AFDC8365E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F47F-F1D7-48AC-A3AB-1B42A6E52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14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FD83C-4221-4966-9541-62C711F78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3A760B-C43D-4EDD-84E4-2165E09C4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BCDB1-E3A6-4DB2-9FB4-5F37E0AE0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B334-24AD-4EA4-8A40-1F735CB6DCF6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45E6D-6B05-4FB0-8998-53BCAAC4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9FDDA-BA7B-420A-BE1A-16020334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F47F-F1D7-48AC-A3AB-1B42A6E52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904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FE6EB-E419-4986-B3C1-4DEE42FBD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128F3-9A40-46A6-AF80-6E6C7929E3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430B47-347E-4FB3-BCBE-195AB58A1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F75FB-A484-4604-A8E4-93EDCD2C3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B334-24AD-4EA4-8A40-1F735CB6DCF6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9732A3-A70E-44DD-851F-4DAE5D1A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8CE8AA-378A-49DF-A4AE-CAD478C07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F47F-F1D7-48AC-A3AB-1B42A6E52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12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0404-4634-4005-8359-1CA51AAC9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52596F-59DF-4FCA-9213-C0D3CD0E4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CD5316-5036-4B44-A96A-D5CEFCCC8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F3F149-5EA9-4E4F-BEBA-7B3747E527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AD8F76-687C-4213-9D04-CEEFD1C072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34F754-87CC-46C7-AD51-6F0AACF74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B334-24AD-4EA4-8A40-1F735CB6DCF6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05E19F-F6AB-481C-A15A-F3EBEE6D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C37C82-9AE8-4D33-ADDF-9EA60B6DB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F47F-F1D7-48AC-A3AB-1B42A6E52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2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DA63A-D044-4DA2-997D-1A1347CA9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DE8E04-4A80-42AA-8C86-DC7C806C5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B334-24AD-4EA4-8A40-1F735CB6DCF6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E0D737-5505-43F7-9DE7-00EA60797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27EB7-4E05-4168-9D41-185F63E9E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F47F-F1D7-48AC-A3AB-1B42A6E52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358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0B1052-0221-4346-85F3-DB815DF14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B334-24AD-4EA4-8A40-1F735CB6DCF6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0CF735-61A1-4230-9ED1-D36AA5A2B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3FD31-3E53-463E-A4E2-29F059944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F47F-F1D7-48AC-A3AB-1B42A6E52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28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C6C99-AE16-4620-87E8-1C4887369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BD2D8-D861-43AC-AE60-7396DB79B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710877-FA0C-43E3-8E4D-5D6AFC259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02AB2-553C-4421-80CC-106362810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B334-24AD-4EA4-8A40-1F735CB6DCF6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6A914-5442-49F6-879C-B816AF5FF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F27E8A-A2BC-46C8-AEC4-DC58544A0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F47F-F1D7-48AC-A3AB-1B42A6E52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32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26B5E-D307-4232-B112-B62479527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03C0CA-A1E8-4603-B5EB-BD04E8AEBC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726DFC-EA7C-47B0-8EAA-F5455F676A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AFCC9C-E3F0-42D3-9C51-ADAC204BA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B334-24AD-4EA4-8A40-1F735CB6DCF6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35F1C6-2BFD-43A6-99D8-5BA199827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0431C6-2F2E-49B1-9141-FE9B45D0A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4F47F-F1D7-48AC-A3AB-1B42A6E52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95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1F15E3-134E-4AFF-981F-F309FD8FC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2282E0-E2A7-4F60-99D2-37E7D189A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A6DCF-6477-48F3-8ABE-2329384E54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BB334-24AD-4EA4-8A40-1F735CB6DCF6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791A3-1A95-410D-A7D2-E714239DB2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5BF7-5045-4BCD-9CBC-84C5C188E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4F47F-F1D7-48AC-A3AB-1B42A6E52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2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3E650AE-5B24-4997-8C74-12C7A700A2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4803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0612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2021-11-23T15:04:25Z</dcterms:created>
  <dcterms:modified xsi:type="dcterms:W3CDTF">2021-12-01T07:44:53Z</dcterms:modified>
</cp:coreProperties>
</file>