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2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023C8-6311-499F-987E-1D61642E42D0}" type="datetimeFigureOut">
              <a:rPr lang="zh-CN" altLang="en-US" smtClean="0"/>
              <a:t>2021/7/29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D0F9A-832C-4F72-8EFF-A93D8E17A6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8107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023C8-6311-499F-987E-1D61642E42D0}" type="datetimeFigureOut">
              <a:rPr lang="zh-CN" altLang="en-US" smtClean="0"/>
              <a:t>2021/7/29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D0F9A-832C-4F72-8EFF-A93D8E17A6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3618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023C8-6311-499F-987E-1D61642E42D0}" type="datetimeFigureOut">
              <a:rPr lang="zh-CN" altLang="en-US" smtClean="0"/>
              <a:t>2021/7/29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D0F9A-832C-4F72-8EFF-A93D8E17A6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8166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023C8-6311-499F-987E-1D61642E42D0}" type="datetimeFigureOut">
              <a:rPr lang="zh-CN" altLang="en-US" smtClean="0"/>
              <a:t>2021/7/29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D0F9A-832C-4F72-8EFF-A93D8E17A6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5125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023C8-6311-499F-987E-1D61642E42D0}" type="datetimeFigureOut">
              <a:rPr lang="zh-CN" altLang="en-US" smtClean="0"/>
              <a:t>2021/7/29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D0F9A-832C-4F72-8EFF-A93D8E17A6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7556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023C8-6311-499F-987E-1D61642E42D0}" type="datetimeFigureOut">
              <a:rPr lang="zh-CN" altLang="en-US" smtClean="0"/>
              <a:t>2021/7/29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D0F9A-832C-4F72-8EFF-A93D8E17A6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9447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023C8-6311-499F-987E-1D61642E42D0}" type="datetimeFigureOut">
              <a:rPr lang="zh-CN" altLang="en-US" smtClean="0"/>
              <a:t>2021/7/29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D0F9A-832C-4F72-8EFF-A93D8E17A6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3081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023C8-6311-499F-987E-1D61642E42D0}" type="datetimeFigureOut">
              <a:rPr lang="zh-CN" altLang="en-US" smtClean="0"/>
              <a:t>2021/7/29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D0F9A-832C-4F72-8EFF-A93D8E17A6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6489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023C8-6311-499F-987E-1D61642E42D0}" type="datetimeFigureOut">
              <a:rPr lang="zh-CN" altLang="en-US" smtClean="0"/>
              <a:t>2021/7/29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D0F9A-832C-4F72-8EFF-A93D8E17A6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1380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023C8-6311-499F-987E-1D61642E42D0}" type="datetimeFigureOut">
              <a:rPr lang="zh-CN" altLang="en-US" smtClean="0"/>
              <a:t>2021/7/29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D0F9A-832C-4F72-8EFF-A93D8E17A6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9823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023C8-6311-499F-987E-1D61642E42D0}" type="datetimeFigureOut">
              <a:rPr lang="zh-CN" altLang="en-US" smtClean="0"/>
              <a:t>2021/7/29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D0F9A-832C-4F72-8EFF-A93D8E17A6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9332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023C8-6311-499F-987E-1D61642E42D0}" type="datetimeFigureOut">
              <a:rPr lang="zh-CN" altLang="en-US" smtClean="0"/>
              <a:t>2021/7/29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D0F9A-832C-4F72-8EFF-A93D8E17A6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35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demo</a:t>
            </a:r>
            <a:endParaRPr lang="zh-CN" altLang="en-US" dirty="0"/>
          </a:p>
        </p:txBody>
      </p:sp>
      <p:sp>
        <p:nvSpPr>
          <p:cNvPr id="3" name="subtitle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Copy slide test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78172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</Words>
  <Application>Microsoft Office PowerPoint</Application>
  <PresentationFormat>宽屏</PresentationFormat>
  <Paragraphs>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宋体</vt:lpstr>
      <vt:lpstr>Arial</vt:lpstr>
      <vt:lpstr>Calibri</vt:lpstr>
      <vt:lpstr>Calibri Light</vt:lpstr>
      <vt:lpstr>Office 主题</vt:lpstr>
      <vt:lpstr>demo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</dc:title>
  <dc:creator>Rodger xu</dc:creator>
  <cp:lastModifiedBy>Rodger xu</cp:lastModifiedBy>
  <cp:revision>4</cp:revision>
  <dcterms:created xsi:type="dcterms:W3CDTF">2021-06-25T08:36:53Z</dcterms:created>
  <dcterms:modified xsi:type="dcterms:W3CDTF">2021-07-29T08:02:29Z</dcterms:modified>
</cp:coreProperties>
</file>