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3AD32-BA22-495D-A3B4-DCC4F0C0553E}" type="datetimeFigureOut">
              <a:rPr lang="en-US" smtClean="0"/>
              <a:t>10/21/2011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3A18E-1D80-4FF6-BE04-337DD37B7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05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3A18E-1D80-4FF6-BE04-337DD37B731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08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Centered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193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Headers &amp; Footers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slide has the following stuff:</a:t>
            </a:r>
          </a:p>
          <a:p>
            <a:pPr lvl="1"/>
            <a:r>
              <a:rPr lang="en-US" dirty="0" smtClean="0"/>
              <a:t>Header</a:t>
            </a:r>
          </a:p>
          <a:p>
            <a:pPr lvl="1"/>
            <a:r>
              <a:rPr lang="en-US" dirty="0" smtClean="0"/>
              <a:t>Date/Time placeholder</a:t>
            </a:r>
          </a:p>
          <a:p>
            <a:pPr lvl="1"/>
            <a:r>
              <a:rPr lang="en-US" dirty="0" smtClean="0"/>
              <a:t>Slide Number</a:t>
            </a:r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Friday, October 21, 2011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Apache Software Foundation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82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Level 2</a:t>
            </a:r>
          </a:p>
          <a:p>
            <a:pPr lvl="2"/>
            <a:r>
              <a:rPr lang="en-US" dirty="0" smtClean="0"/>
              <a:t>Level 3</a:t>
            </a:r>
          </a:p>
          <a:p>
            <a:pPr lvl="3"/>
            <a:r>
              <a:rPr lang="en-US" dirty="0" smtClean="0"/>
              <a:t>Level 4</a:t>
            </a:r>
          </a:p>
          <a:p>
            <a:pPr lvl="4"/>
            <a:r>
              <a:rPr lang="en-US" dirty="0" smtClean="0"/>
              <a:t>Level 5</a:t>
            </a:r>
          </a:p>
          <a:p>
            <a:pPr lvl="5"/>
            <a:r>
              <a:rPr lang="en-US" dirty="0" smtClean="0"/>
              <a:t>Level 6</a:t>
            </a:r>
          </a:p>
          <a:p>
            <a:pPr lvl="6"/>
            <a:r>
              <a:rPr lang="en-US" dirty="0" smtClean="0"/>
              <a:t>Level 7</a:t>
            </a:r>
          </a:p>
          <a:p>
            <a:pPr lvl="7"/>
            <a:r>
              <a:rPr lang="en-US" dirty="0" smtClean="0"/>
              <a:t>Level 8</a:t>
            </a:r>
          </a:p>
          <a:p>
            <a:pPr lvl="8"/>
            <a:r>
              <a:rPr lang="en-US" dirty="0" smtClean="0"/>
              <a:t>Level 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066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Section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022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Left</a:t>
            </a:r>
            <a:endParaRPr lang="en-US" dirty="0"/>
          </a:p>
          <a:p>
            <a:pPr lvl="1"/>
            <a:r>
              <a:rPr lang="en-US" dirty="0" smtClean="0"/>
              <a:t>Level 2</a:t>
            </a:r>
          </a:p>
          <a:p>
            <a:pPr lvl="2"/>
            <a:r>
              <a:rPr lang="en-US" dirty="0" smtClean="0"/>
              <a:t>Level 3</a:t>
            </a:r>
          </a:p>
          <a:p>
            <a:pPr lvl="3"/>
            <a:r>
              <a:rPr lang="en-US" dirty="0" smtClean="0"/>
              <a:t>Level 4</a:t>
            </a:r>
          </a:p>
          <a:p>
            <a:pPr lvl="4"/>
            <a:r>
              <a:rPr lang="en-US" dirty="0" smtClean="0"/>
              <a:t>Level 5</a:t>
            </a:r>
          </a:p>
          <a:p>
            <a:pPr lvl="5"/>
            <a:r>
              <a:rPr lang="en-US" dirty="0" smtClean="0"/>
              <a:t>Level 6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Right</a:t>
            </a:r>
          </a:p>
          <a:p>
            <a:pPr lvl="1"/>
            <a:r>
              <a:rPr lang="en-US" dirty="0" smtClean="0"/>
              <a:t>Level 2</a:t>
            </a:r>
          </a:p>
          <a:p>
            <a:pPr lvl="2"/>
            <a:r>
              <a:rPr lang="en-US" dirty="0" smtClean="0"/>
              <a:t>Level 3</a:t>
            </a:r>
          </a:p>
          <a:p>
            <a:pPr lvl="3"/>
            <a:r>
              <a:rPr lang="en-US" dirty="0"/>
              <a:t>L</a:t>
            </a:r>
            <a:r>
              <a:rPr lang="en-US" dirty="0" smtClean="0"/>
              <a:t>evel 4</a:t>
            </a:r>
          </a:p>
          <a:p>
            <a:pPr lvl="4"/>
            <a:r>
              <a:rPr lang="en-US" dirty="0" smtClean="0"/>
              <a:t>Level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530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Comparison1</a:t>
            </a:r>
          </a:p>
          <a:p>
            <a:pPr lvl="1"/>
            <a:r>
              <a:rPr lang="en-US" dirty="0" smtClean="0"/>
              <a:t>Level 2</a:t>
            </a:r>
          </a:p>
          <a:p>
            <a:pPr lvl="2"/>
            <a:r>
              <a:rPr lang="en-US" dirty="0" smtClean="0"/>
              <a:t>Level 3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file2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Comparison2</a:t>
            </a:r>
          </a:p>
          <a:p>
            <a:pPr lvl="1"/>
            <a:r>
              <a:rPr lang="en-US" dirty="0" smtClean="0"/>
              <a:t>Level 2</a:t>
            </a:r>
          </a:p>
          <a:p>
            <a:pPr lvl="2"/>
            <a:r>
              <a:rPr lang="en-US" dirty="0" smtClean="0"/>
              <a:t>Level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804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92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Blank with Default Title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2895600"/>
            <a:ext cx="1302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Default Text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57600" y="2971800"/>
            <a:ext cx="204876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Default</a:t>
            </a:r>
          </a:p>
          <a:p>
            <a:r>
              <a:rPr lang="en-US" dirty="0" smtClean="0"/>
              <a:t>Text with levels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Level 1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Level 2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dirty="0" smtClean="0"/>
              <a:t>Level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264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Level 1</a:t>
            </a:r>
          </a:p>
          <a:p>
            <a:pPr lvl="1"/>
            <a:r>
              <a:rPr lang="en-US" dirty="0" smtClean="0"/>
              <a:t>Level 2</a:t>
            </a:r>
          </a:p>
          <a:p>
            <a:pPr lvl="2"/>
            <a:r>
              <a:rPr lang="en-US" dirty="0" smtClean="0"/>
              <a:t>Level 3</a:t>
            </a:r>
          </a:p>
          <a:p>
            <a:pPr lvl="3"/>
            <a:r>
              <a:rPr lang="en-US" dirty="0" smtClean="0"/>
              <a:t>Level 4</a:t>
            </a:r>
          </a:p>
          <a:p>
            <a:pPr lvl="4"/>
            <a:r>
              <a:rPr lang="en-US" dirty="0" smtClean="0"/>
              <a:t>Level 5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Content with caption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900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Picture with Caption</a:t>
            </a:r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1" b="9091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Some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984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122</Words>
  <Application>Microsoft Office PowerPoint</Application>
  <PresentationFormat>On-screen Show (4:3)</PresentationFormat>
  <Paragraphs>61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Centered Title</vt:lpstr>
      <vt:lpstr>Title</vt:lpstr>
      <vt:lpstr>Section Title</vt:lpstr>
      <vt:lpstr>Title</vt:lpstr>
      <vt:lpstr>Title</vt:lpstr>
      <vt:lpstr>Title Only</vt:lpstr>
      <vt:lpstr>Blank with Default Title</vt:lpstr>
      <vt:lpstr>Caption</vt:lpstr>
      <vt:lpstr>Picture with Caption</vt:lpstr>
      <vt:lpstr>Headers &amp; Footers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Centered Title</dc:title>
  <dc:creator>yegor</dc:creator>
  <cp:lastModifiedBy>Yegor Kozlov</cp:lastModifiedBy>
  <cp:revision>6</cp:revision>
  <dcterms:created xsi:type="dcterms:W3CDTF">2006-08-16T00:00:00Z</dcterms:created>
  <dcterms:modified xsi:type="dcterms:W3CDTF">2011-10-21T07:24:34Z</dcterms:modified>
</cp:coreProperties>
</file>